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113B-65F3-47FD-A9BF-BEF08C7502B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E3EF1-E5B3-49D6-B667-41F87D47A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Kindergarten Unit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Model Lessons for Foundational Skills</a:t>
            </a:r>
          </a:p>
          <a:p>
            <a:r>
              <a:rPr lang="en-US" dirty="0" smtClean="0"/>
              <a:t>RFK.1,b,c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RFK.1.b,c  </a:t>
            </a:r>
            <a:r>
              <a:rPr lang="en-US" dirty="0"/>
              <a:t>Demonstrate understanding of the organization and </a:t>
            </a:r>
            <a:r>
              <a:rPr lang="en-US" b="1" i="1" dirty="0"/>
              <a:t>basic features of print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b. Recognize that </a:t>
            </a:r>
            <a:r>
              <a:rPr lang="en-US" b="1" i="1" dirty="0"/>
              <a:t>spoken</a:t>
            </a:r>
            <a:r>
              <a:rPr lang="en-US" dirty="0"/>
              <a:t> words are represented in written language by specific sequences of letters.</a:t>
            </a:r>
          </a:p>
          <a:p>
            <a:pPr lvl="1"/>
            <a:r>
              <a:rPr lang="en-US" dirty="0"/>
              <a:t>c. Understand that words are separated by spaces in print.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notice?</a:t>
            </a:r>
            <a:endParaRPr lang="en-US" dirty="0"/>
          </a:p>
        </p:txBody>
      </p:sp>
      <p:pic>
        <p:nvPicPr>
          <p:cNvPr id="4" name="Content Placeholder 3" descr="https://www.unitedfamily.com/wp-content/uploads/2013/02/2-Sticks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6603" y="2237784"/>
            <a:ext cx="3250794" cy="325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/>
          <a:lstStyle/>
          <a:p>
            <a:r>
              <a:rPr lang="en-US" b="1" dirty="0" smtClean="0"/>
              <a:t>Bed   Bedroom   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Kindergarten Unit 2</vt:lpstr>
      <vt:lpstr>Lesson 1</vt:lpstr>
      <vt:lpstr>What do you notice?</vt:lpstr>
      <vt:lpstr>Bed   Bedroom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Kindergarten Unit 2</dc:title>
  <dc:creator>ST User</dc:creator>
  <cp:lastModifiedBy>ST User</cp:lastModifiedBy>
  <cp:revision>1</cp:revision>
  <dcterms:created xsi:type="dcterms:W3CDTF">2015-10-26T20:37:07Z</dcterms:created>
  <dcterms:modified xsi:type="dcterms:W3CDTF">2015-10-27T13:16:19Z</dcterms:modified>
</cp:coreProperties>
</file>