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094" y="-8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F0674-2FBA-40AB-ABE6-FEB40825B987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C94D-5EB6-49D6-8A92-281647F95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F0674-2FBA-40AB-ABE6-FEB40825B987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C94D-5EB6-49D6-8A92-281647F95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F0674-2FBA-40AB-ABE6-FEB40825B987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C94D-5EB6-49D6-8A92-281647F95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F0674-2FBA-40AB-ABE6-FEB40825B987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C94D-5EB6-49D6-8A92-281647F95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F0674-2FBA-40AB-ABE6-FEB40825B987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C94D-5EB6-49D6-8A92-281647F95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F0674-2FBA-40AB-ABE6-FEB40825B987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C94D-5EB6-49D6-8A92-281647F95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F0674-2FBA-40AB-ABE6-FEB40825B987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C94D-5EB6-49D6-8A92-281647F95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F0674-2FBA-40AB-ABE6-FEB40825B987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C94D-5EB6-49D6-8A92-281647F95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F0674-2FBA-40AB-ABE6-FEB40825B987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C94D-5EB6-49D6-8A92-281647F95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F0674-2FBA-40AB-ABE6-FEB40825B987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C94D-5EB6-49D6-8A92-281647F95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F0674-2FBA-40AB-ABE6-FEB40825B987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C94D-5EB6-49D6-8A92-281647F95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F0674-2FBA-40AB-ABE6-FEB40825B987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C94D-5EB6-49D6-8A92-281647F95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657600"/>
            <a:ext cx="289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latin typeface="Century Gothic" pitchFamily="34" charset="0"/>
              </a:rPr>
              <a:t>aw</a:t>
            </a:r>
          </a:p>
          <a:p>
            <a:pPr algn="ctr"/>
            <a:r>
              <a:rPr lang="en-US" sz="8000" b="1" dirty="0" smtClean="0">
                <a:solidFill>
                  <a:srgbClr val="FF0000"/>
                </a:solidFill>
                <a:latin typeface="Century Gothic" pitchFamily="34" charset="0"/>
              </a:rPr>
              <a:t>au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33800" y="3886200"/>
            <a:ext cx="289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_</a:t>
            </a:r>
            <a:r>
              <a:rPr lang="en-US" sz="8000" b="1" dirty="0" err="1" smtClean="0">
                <a:solidFill>
                  <a:srgbClr val="FF0000"/>
                </a:solidFill>
                <a:latin typeface="Century Gothic" pitchFamily="34" charset="0"/>
              </a:rPr>
              <a:t>oy</a:t>
            </a:r>
            <a:endParaRPr lang="en-US" sz="8000" b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ctr"/>
            <a:r>
              <a:rPr lang="en-US" sz="8000" b="1" dirty="0" err="1" smtClean="0">
                <a:solidFill>
                  <a:srgbClr val="FF0000"/>
                </a:solidFill>
                <a:latin typeface="Century Gothic" pitchFamily="34" charset="0"/>
              </a:rPr>
              <a:t>oi</a:t>
            </a:r>
            <a:endParaRPr lang="en-US" sz="8000" b="1" dirty="0"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505200" y="0"/>
            <a:ext cx="76200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90" name="Picture 6" descr="http://www.reallyfreeclipart.com/art_files_02/imgs/saw_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38200"/>
            <a:ext cx="2743200" cy="1989033"/>
          </a:xfrm>
          <a:prstGeom prst="rect">
            <a:avLst/>
          </a:prstGeom>
          <a:noFill/>
        </p:spPr>
      </p:pic>
      <p:pic>
        <p:nvPicPr>
          <p:cNvPr id="16392" name="Picture 8" descr="http://www.aacsd.org/images/lwr_lf_contactu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04800"/>
            <a:ext cx="1333500" cy="3589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4038600"/>
            <a:ext cx="289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>
                <a:solidFill>
                  <a:srgbClr val="FF0000"/>
                </a:solidFill>
                <a:latin typeface="Century Gothic" pitchFamily="34" charset="0"/>
              </a:rPr>
              <a:t>o</a:t>
            </a:r>
            <a:r>
              <a:rPr lang="en-US" sz="8000" b="1" dirty="0" err="1" smtClean="0">
                <a:solidFill>
                  <a:srgbClr val="FF0000"/>
                </a:solidFill>
                <a:latin typeface="Century Gothic" pitchFamily="34" charset="0"/>
              </a:rPr>
              <a:t>w</a:t>
            </a:r>
            <a:endParaRPr lang="en-US" sz="8000" b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ctr"/>
            <a:r>
              <a:rPr lang="en-US" sz="8000" b="1" dirty="0" err="1">
                <a:solidFill>
                  <a:srgbClr val="FF0000"/>
                </a:solidFill>
                <a:latin typeface="Century Gothic" pitchFamily="34" charset="0"/>
              </a:rPr>
              <a:t>o</a:t>
            </a:r>
            <a:r>
              <a:rPr lang="en-US" sz="8000" b="1" dirty="0" err="1" smtClean="0">
                <a:solidFill>
                  <a:srgbClr val="FF0000"/>
                </a:solidFill>
                <a:latin typeface="Century Gothic" pitchFamily="34" charset="0"/>
              </a:rPr>
              <a:t>u</a:t>
            </a:r>
            <a:endParaRPr lang="en-US" sz="8000" b="1" dirty="0" smtClean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2438400"/>
            <a:ext cx="2895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 smtClean="0">
                <a:solidFill>
                  <a:srgbClr val="FF0000"/>
                </a:solidFill>
                <a:latin typeface="Century Gothic" pitchFamily="34" charset="0"/>
              </a:rPr>
              <a:t>oo</a:t>
            </a:r>
            <a:endParaRPr lang="en-US" sz="6600" b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ctr"/>
            <a:r>
              <a:rPr lang="en-US" sz="6600" b="1" dirty="0" err="1" smtClean="0">
                <a:solidFill>
                  <a:srgbClr val="FF0000"/>
                </a:solidFill>
                <a:latin typeface="Century Gothic" pitchFamily="34" charset="0"/>
              </a:rPr>
              <a:t>ew</a:t>
            </a:r>
            <a:endParaRPr lang="en-US" sz="6600" b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ctr"/>
            <a:r>
              <a:rPr lang="en-US" sz="6600" b="1" dirty="0" err="1" smtClean="0">
                <a:solidFill>
                  <a:srgbClr val="FF0000"/>
                </a:solidFill>
                <a:latin typeface="Century Gothic" pitchFamily="34" charset="0"/>
              </a:rPr>
              <a:t>ue</a:t>
            </a:r>
            <a:endParaRPr lang="en-US" sz="6600" b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ctr"/>
            <a:r>
              <a:rPr lang="en-US" sz="6600" b="1" dirty="0" err="1" smtClean="0">
                <a:solidFill>
                  <a:srgbClr val="FF0000"/>
                </a:solidFill>
                <a:latin typeface="Century Gothic" pitchFamily="34" charset="0"/>
              </a:rPr>
              <a:t>ou</a:t>
            </a:r>
            <a:endParaRPr lang="en-US" sz="6600" b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ctr"/>
            <a:r>
              <a:rPr lang="en-US" sz="6600" b="1" dirty="0" smtClean="0">
                <a:solidFill>
                  <a:srgbClr val="FF0000"/>
                </a:solidFill>
                <a:latin typeface="Century Gothic" pitchFamily="34" charset="0"/>
              </a:rPr>
              <a:t>u</a:t>
            </a:r>
          </a:p>
          <a:p>
            <a:pPr algn="ctr"/>
            <a:r>
              <a:rPr lang="en-US" sz="6600" b="1" dirty="0" err="1" smtClean="0">
                <a:solidFill>
                  <a:srgbClr val="FF0000"/>
                </a:solidFill>
                <a:latin typeface="Century Gothic" pitchFamily="34" charset="0"/>
              </a:rPr>
              <a:t>u</a:t>
            </a:r>
            <a:r>
              <a:rPr lang="en-US" sz="6600" b="1" dirty="0" err="1" smtClean="0">
                <a:latin typeface="Century Gothic" pitchFamily="34" charset="0"/>
              </a:rPr>
              <a:t>_</a:t>
            </a:r>
            <a:r>
              <a:rPr lang="en-US" sz="6600" b="1" dirty="0" err="1" smtClean="0">
                <a:solidFill>
                  <a:srgbClr val="FF0000"/>
                </a:solidFill>
                <a:latin typeface="Century Gothic" pitchFamily="34" charset="0"/>
              </a:rPr>
              <a:t>e</a:t>
            </a:r>
            <a:endParaRPr lang="en-US" sz="6600" b="1" dirty="0" smtClean="0">
              <a:solidFill>
                <a:srgbClr val="FF0000"/>
              </a:solidFill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505200" y="0"/>
            <a:ext cx="76200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34" name="Picture 2" descr="https://az480170.vo.msecnd.net/debd7172-44dc-4681-b074-d940a93cc4e1/img/prd/d5cb8ac4-0713-4549-be65-bd7594eec074/m_owl02_pr_hpe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04800"/>
            <a:ext cx="2209800" cy="3721882"/>
          </a:xfrm>
          <a:prstGeom prst="rect">
            <a:avLst/>
          </a:prstGeom>
          <a:noFill/>
        </p:spPr>
      </p:pic>
      <p:pic>
        <p:nvPicPr>
          <p:cNvPr id="18436" name="Picture 4" descr="http://www.worldmapsonline.com/images/moon_satellite_image_mural_l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04800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657600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 smtClean="0">
                <a:solidFill>
                  <a:srgbClr val="FF0000"/>
                </a:solidFill>
                <a:latin typeface="Century Gothic" pitchFamily="34" charset="0"/>
              </a:rPr>
              <a:t>oo</a:t>
            </a:r>
            <a:endParaRPr lang="en-US" sz="8000" b="1" dirty="0" smtClean="0">
              <a:solidFill>
                <a:srgbClr val="FF0000"/>
              </a:solidFill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505200" y="0"/>
            <a:ext cx="76200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58" name="AutoShape 2" descr="data:image/jpeg;base64,/9j/4AAQSkZJRgABAQAAAQABAAD/2wCEAAkGBxQSEhQSExQSFBUUFxQUEhIWFBQXFBQVFBUWFhQUFhUaHCggGBolHBQUITEhJSkrLi4uFx8zODMsNygtLisBCgoKDg0OGBAQGiwdHBwsLCwsLCwsLCwsLCwsLCssLCwsLCwsLywsLCwsLCwsLCwsLCwsNywsLC0sLCwsLCwsLP/AABEIAKgBLAMBIgACEQEDEQH/xAAcAAEAAgMBAQEAAAAAAAAAAAAAAQIDBAUHBgj/xABKEAACAQIBBwcIBgYIBwAAAAAAAQIDEQQFEiExQVFhBhNScYGRwQciMkKSobHRFFOCwtLwFyNDk6LxFSQzVGKy0+EWRHJzlKPi/8QAGAEBAQEBAQAAAAAAAAAAAAAAAAECAwT/xAAjEQEBAAIBBQEAAgMAAAAAAAAAAQIREgMTITFBUTJhIkJx/9oADAMBAAIRAxEAPwD3EAAAAAAAAAAACGwJBrQx0G7aUZ4zT1NMksosACgAAAAAAAAAAAAAAAAARKSWsCQa88XFatJahXUuvcTcXTMACoAAAAAAAAAAAAAAAAAACDn5RxPqrtNyvUzU2cSTu7mM78axipi5yS2mWTMVTUcmmSGUZrabdPLD9ZI5kUQktpd1PD6CllGEuHWbUZX1HyrjxsWp4qcNTNTO/U4vqgcbDZaWqfedWjWjJXi0zpMpUs0yAAqAAAAxzrJGrUxb2aCWyLpuTmlrZgnjEtRoyk2Va3mLlTTYnjWa8qjYKtmaq8dRGfmtSWx37Nq7riD2FmiK6yZJrYGV4JdHze7V7rGwd4wkAAAAAAAAAAAAAAAAgkx1Z2TYGjlGt6veaNi05XdyrOFu7t09MEpcCL3ZeejSYkwi7aZWUFYqyGwJaKNLqLZ19hE3cgw1o/zK0sROm86LaMjX8jHON9XcZrUfSZKyoqqs9Et2/ijonw9O8WmtDW4+owOUlODb0Sj6S+DXWdcOpvxWcsfsb0pJazUq4i+oxTquRU1cts6SVYZUyoypLAFUic0hkMglOzMjMTZlRBmwU7StvXvX+1+43zkp2ae53OsjphfCVIANoAAAAAAAAAAAAAIZzso1vV7zfqTsmziVJXbbOed+NYxBgnN3Ms5WMUpX1nNpFyG+8iL0ha9JUV1kqPaWUd3cysqTIE6W4xy4k57W3sJVVPWBgcdxUzTjuMTiZrUTFXMFO/0mmtlpN9lrfE2KZjwq/rS4Qfva+Ryy9z/rc9V9DFkiKB6nEK2LMqwirIbLJBoKpYItclEFM1l4Ih9giwJZ0MFO8Vw0fI0GcTL2OqYeph60ZNU1UVOvD1XGpoUmt6fxGN1Sx9iCIu5J2ZAAAAAAAAAAAAMdapmq4GnlGv6q7TQJqSu7lJuyOFu7t0YazT26thS20rb3lmkREqWki+0JW1lbX7AEpFs92RjiTVfuILupfWijgnqMSbbIk9Y2qs4NPcWjU3luce0xygnq7jNWM0IkZLinXm9sYxXe2yKF9KJyCr1q74wXdFPxMf7Rr5XbiSwohnpckEFrlJaAIvcq2WWohkFodhVyXErci+oC7luKZz2lZEMg2TQy5gOfoVKW2cWo8Ja4P2kjeg9AkFU5H5Q5/CUpv0ksya3Th5sr9x2j47kvPmcbicNqjUtiaW7z9FRL7R9idsb4ZoACoAAAAAAAAHOyjV2HQlKyucOvWUpOzuYzvjTWMUuUqX2fzLom5yaalZXe4rbXr4G9YpKknsCNS5MFe+zebDobm0V+jq2sDA6T4Mx1NfxNnmLaVrMUnJa9PXpIrA9HgTKd9aLuz0PQ/cUnB7NK4ayCubfb2MxpNaeI03JU76Hp8DNVs05XRfk5H+2lvqP+FRj4GOkrIzcmV+pculOq+znJW9xnH+cav8XXsV2Bsg9LkixW5ZbtYjHf3EFJMSWouorcxp3pAY5wuHHUrpMun1ssqa3AYVTXEtm8O8ygCkb7bBliGRXznKSXM1cNi1+yqc1V/wC1W0XfBSPuEz5rLOCVejUov9rCUFwlrg+9GfkPlN4jB0pS9OCdKqtqnT82V+5PtN4VMnfAB0ZAAAAAAAAauU8bGjSnVlqhFvrexLi3Zdpwsm4V82nWV6k26lS/qym75i3KKsuwtlupz+Ihh9cKNq9fc5fsab7U5W3I3bnHO7um8fDWlhOjKS4a17ykqdRdCXfF+JukNnPjPje3P+ktelCa4q0l7tJaONg/WSe56H3My1omlWpv86Tncso1JK3lK5NziulbUl2Xj8B9JnH1pdqUl4Mne/Yvb/K7LKM5sMpPalLqdn3SM0coQeh3i90lY1OrjWb07GepST1rtNerh3sf56zYUr6U7oM2zppuWjzte8o47ndG3KKeswypNaYmKsXWiPYbfJ5f1alxhFvrkrv4nPyhJqjNrWoSt12Z2cmU82lCO6MV3JIYfyMvTNFi6RkzOwlU9+k7ubC5Nl4x4WMrIApmEKKRjr4uEfSlFdvgaNfLdOO97nqT7WYvUxnutTC346ZBwqmXJP0YWW9p+6Wo1p5RrS22XX400zF60+NzpV9K2YJ4uC9aPUnd9yPl5VJSemafUk33uSfuEqfScmv8TaXvh4mL1r8jXbjv1cr0lt+Cfc2jXnluOyEn2Ne+1vecWLgtHm9Wdf3c54FoyjsS7IePN+Ji9XL9a4T8dVZVztFlHSmryjfQ+s1eSdfmcfiaGqOISxVJbM5ebVS9zKU230l1Z3i0afKOfMfRsYr3w1VZ+jXRqeZUXHWjr0c7vyx1MZp6QCsJJpNaU9Ke9Mse15wAAAAANbKOMjRpTqz9GEXJ8bakuLdl2mwz4bl/jHWq0sBTemcoyq8Frin1JOT6kZyuosm1chqcqTrSedPETlVk1e0dNoxXUl4bDazpL9pLvN+eFlTjGFOyhCKik9yVtxyq2vTG/Um/A8PUuq9GPpnVafTfa0Q8RP6z/L+E0JQX1cvZ/wBiObWrMffDxOfOt8XRjXn0/wDL+En6RPpR7UjQjFdF/wAHgizaW5d1/AvJNN3n3vg+xfMq6nCD/PWaTrx6cfa/+hGvHpL4/eY2abM6SfqJ9TMUsMtXnLhoa7noIVSO/wBzJ55bPFeBLIu6w8zKLvF2fC6709D70ZaePkvSV+K0P5PsL86t6714kOz3Pv8AiSSz1V3L7jao4iM/RfWtq7DKjlTwyelPq4dTWoz0a0o+npXSXibnUv1m4T4yZX/spLfaPtSUfE+iwy0I+cx0s5QS9apS901J+6LOvjcqQoWi7ynJebSjpnLjbYuLsjphlJbaxljbJHSNPGZSp09EpedshG8pP7K0nExOOq1PSlzcehB6ftVNHcrdbNGOarqNuOas5vi3qb46Rl1r8MenPrq1suTl6EFFb5aX1pJ272czE5QlLROq/wDpTsuxKzXvIcb+q5cJyt/DqEYTWqMI8M1P75xuWV9uskjWVVbITfHNkn32SZaM5+rSkvYjfrszY5upvXYoojMqdJ9nN/Mx5XwwZlZ6VBJ78/4qxDw1d7KS42d+9NGfNq75+zF/BlJc4vW76c0Nqq8JXeuS7r/5riGTqvSXZCC+CI52r0qb6nZ/Etz1Veq39q33Sbn9mqyLBVenP4GWGEqdKfezWWNntjJdVn8i8ca98l1xfhIu8U1XQpUZLbLvYx2G5ynOlO7jOMo6dl1bQa9PETepr3r5mypuyznfSdsMo55Ytryd5QdXBwhN/rMO5YeqtudSdl/Dmn1B5/ybrfR8p1aWqGMpqrDdztK6klxcbt9h6Ae/C7jzWaoADSAAA1co4yNGnOrP0YRcn2bFxertPhOQ1GVapWx9X0pylGG5dNrglmxXUzP5Q8fKrUpYCnrm4yqy2a/Mi+C9J9SOlTzKdONCk/MglHOXrb32u77Tj1Mm8Yz4tym/Nko/afzsaksJJ66ha3F9zFuJ57Nuu9MTyattSXu+Rb6BDbKT+1P4XInUitcvgY3iqa9Zd6Jxn4u6zfQqW1X69PxYjQpLVCPYorwNZ5SorXUguucV4mKWWsMtdaiuurD5l0jpJxWyxPOLh7zkvL2GX7aj+8g/Eq+UOG+tp9kk/gPKOxzvV+e0jnV+b/M4r5S4b62PYpeCMcuVeGX7T+Cp+EeVd7P/AD+WUkluXuOC+V2G6cuynP8ACQ+V+H6U31U342Gh3nTjuKyhbVpPnqvLXDxaznOKenOlDzUt7s213GLlRy/oYLDwqUJU8RXrq9JRknCmtF5zs9DV0lF6W+piYXL0XLT6HE4ZxdNynSpyzs+NOU4qUnZxTUXxl8DWjDMctEs+TvOUnepPi5OytuSskfnvKGUniKkqtZ1KlSbvKUnnN8LvUlsS0I9M5BcrVVoToYmrmzoRdShWqyV5wj6dJyb85pZtlra6i5dHx/iTqfr7d0py2Qjucrzl3K0V2NlngpPXVn2KCXwZq4XlBh7JurS0q6/WR0rqubP9MUNfOU/bj8zjI3seT47Z1H9u3wCyZDfU/eSLLKdJ+vD2l8y8cXB+tHsa+Y1DdYv6Nhvn7bJWAjslUX2rmdV48C3OR/NxqG61/ob2VJ90WWVCotU12x+TMzmiVNb/AHoahusLVTa4S67+KZVZy9SP2XFfI2c5b/gRZbxo2w52+Mvj8ybx2prrX8jNm/mxNiaNq0szY0Za0NTVns1mJx4ohSa3GpdJXD5VOVOFLFQTc8JVhV0a3C6VSPU1a/Uem4WvGpCNSDvGcVKL3xkrp9zPicVh1UjOEtMZxlGS4SVn8TY8luMk8NPC1H+swlSVF8YXbg+r0kuET1dHL449SPswAehzAAB5lyn8l0sTiKuIjiHLnW5OFSVTNj/hVm04pWSVtSOfT8lNePo1MP3zXwgeugxcJV5V5JLyY4r6zD+3U/0zH+i7FdPC+1U/0z18ixO3ivKvI35LsT0sL31PwFY+S3E9PC99T8J69YWL28TlXki8l2J+tw//ALPkT+jDE/W0P4/ketWFh28TlXky8mGJ+uod0if0XYj6+j7LPWLEjhinKvKf0YYj6+n2RYXktrf3iPsnqwLwx/DdeVryWVf7wu4n9FlT+8e49TA4xN15Ji/JPVlCUefTumle9r20N9p8hifJHjqb0U41OMJx8bM/RQHGLt+an5OMav8AlqvYk/gyy8n+M1fRq3sM/SYJw/teT89YPkPjoRlGGFneTTzpLRoT0NX4nWyd5PcoTV5wp0+EpK/uue3kE7cOVePvybYvfR7/APYpLybYzdR9o9kBe3icq8Yl5OsbsjS9so/J/jlqpx7KiPagTtYnOvFFyFygtUH2Vl8yY8j8prVGr2Yi33j2oDtYnOvFv+FMqrZX/wDIX4yI8m8rL1cR+/i/vntQJ2sV514s8g5WXqYj95B/eCyRlfoV++k/E9pA7OJzrxaWS8r9HEd1Io8n5ZXq4j93Qf3T2wE7OJ3K8VhgssrUsR+7oeET6DkBgsdSxk516E1GtG1WpJxWmK8yTWi70ZujpcD0oGsenJ6S5WgAOjIAAAAAAAAAAAAAAAAAAAAAAAAAAAAAAAAAAAAAAAAAAAAAAAAAAP/Z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60" name="Picture 4" descr="http://weknowyourdreams.com/images/book/book-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914401"/>
            <a:ext cx="3386536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14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 User</cp:lastModifiedBy>
  <cp:revision>4</cp:revision>
  <dcterms:created xsi:type="dcterms:W3CDTF">2015-10-30T23:45:15Z</dcterms:created>
  <dcterms:modified xsi:type="dcterms:W3CDTF">2015-11-03T22:29:42Z</dcterms:modified>
</cp:coreProperties>
</file>