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7" r:id="rId5"/>
    <p:sldId id="257" r:id="rId6"/>
    <p:sldId id="266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A9C1-7E45-43F4-9F9E-41D4706A4400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6688-980F-45AD-A5D3-7FCD48AF5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A9C1-7E45-43F4-9F9E-41D4706A4400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6688-980F-45AD-A5D3-7FCD48AF5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A9C1-7E45-43F4-9F9E-41D4706A4400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6688-980F-45AD-A5D3-7FCD48AF5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A9C1-7E45-43F4-9F9E-41D4706A4400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6688-980F-45AD-A5D3-7FCD48AF5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A9C1-7E45-43F4-9F9E-41D4706A4400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6688-980F-45AD-A5D3-7FCD48AF5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A9C1-7E45-43F4-9F9E-41D4706A4400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6688-980F-45AD-A5D3-7FCD48AF5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A9C1-7E45-43F4-9F9E-41D4706A4400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6688-980F-45AD-A5D3-7FCD48AF5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A9C1-7E45-43F4-9F9E-41D4706A4400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6688-980F-45AD-A5D3-7FCD48AF5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A9C1-7E45-43F4-9F9E-41D4706A4400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6688-980F-45AD-A5D3-7FCD48AF5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A9C1-7E45-43F4-9F9E-41D4706A4400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6688-980F-45AD-A5D3-7FCD48AF5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A9C1-7E45-43F4-9F9E-41D4706A4400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6688-980F-45AD-A5D3-7FCD48AF5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2A9C1-7E45-43F4-9F9E-41D4706A4400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E6688-980F-45AD-A5D3-7FCD48AF5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xqFQoTCMqT06jzl8gCFQ8DkgodbwENsQ&amp;url=http://dreamatico.com/apple.html&amp;psig=AFQjCNFLsyuSeWTe34azoFDbLbRLoquw7w&amp;ust=144346688304200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://www.google.com/url?sa=i&amp;rct=j&amp;q=&amp;esrc=s&amp;source=images&amp;cd=&amp;cad=rja&amp;uact=8&amp;ved=0CAcQjRxqFQoTCKPA88z5l8gCFUIGkgodRsEJcQ&amp;url=http://www.theguardian.com/science/neurophilosophy/2015/may/20/octopus-skin-contains-light-sensors&amp;bvm=bv.103388427,d.aWw&amp;psig=AFQjCNF1c7QJ26Tq7DBK8j1XDtOg-Amweg&amp;ust=1443468562946178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xqFQoTCLXAyqX7l8gCFYoPkgodFWcBkA&amp;url=http://fitnessheat.com/egg/&amp;psig=AFQjCNF3VRq9qgbExPsdzmCZXZ2nuxdlAg&amp;ust=144346902277156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hyperlink" Target="http://www.google.com/url?sa=i&amp;rct=j&amp;q=&amp;esrc=s&amp;source=images&amp;cd=&amp;cad=rja&amp;uact=8&amp;ved=0CAcQjRxqFQoTCNPkrbn7l8gCFVEMkgodMMwFow&amp;url=http://www.lesaviezvous.net/en/nature-en/inside-an-igloo-it-is-not-cold-and-the-temperature-can-reach-15-c.html&amp;bvm=bv.103388427,d.aWw&amp;psig=AFQjCNHbQNW7SvE-7x7AYL8nIryNXLK8rw&amp;ust=1443469059712104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s://www.google.com/url?sa=i&amp;rct=j&amp;q=&amp;esrc=s&amp;source=images&amp;cd=&amp;cad=rja&amp;uact=8&amp;ved=0CAcQjRxqFQoTCIzito_8l8gCFRYbkgodcAsFMA&amp;url=https://www.pinterest.com/momadesignstore/see-the-spectrum/&amp;bvm=bv.103388427,d.aWw&amp;psig=AFQjCNEY3qUBszNyfAuHPpjECq65WWD5Nw&amp;ust=1443469203616242" TargetMode="External"/><Relationship Id="rId7" Type="http://schemas.openxmlformats.org/officeDocument/2006/relationships/hyperlink" Target="http://www.google.com/url?sa=i&amp;rct=j&amp;q=&amp;esrc=s&amp;source=images&amp;cd=&amp;cad=rja&amp;uact=8&amp;ved=0CAcQjRxqFQoTCJiItsmAmMgCFQ1LkgodYesIWg&amp;url=http://artandentertainme.blogspot.com/2011_04_01_archive.html&amp;bvm=bv.103388427,d.aWw&amp;psig=AFQjCNGpZ4iSd6nbFLxpOtL-WrE7rPuc8g&amp;ust=144347043745398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://www.google.com/url?sa=i&amp;rct=j&amp;q=&amp;esrc=s&amp;source=images&amp;cd=&amp;cad=rja&amp;uact=8&amp;ved=0CAcQjRxqFQoTCNLn5Mn_l8gCFYZ8kgodduwKcQ&amp;url=http://beaukey.blogspot.com/2013_11_01_archive.html&amp;bvm=bv.103388427,d.aWw&amp;psig=AFQjCNEVya5CRA0MuW6aOkwRN-CJgJxFAA&amp;ust=1443470170589291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gres&amp;cd=&amp;cad=rja&amp;uact=8&amp;ved=0CAkQjRwwAGoVChMIyueCo4KkyAIVxosNCh1XdQ7e&amp;url=http://www.babysleepconsultant.com.au/tired-signs-vs-over-tired-signs/&amp;psig=AFQjCNGIF3N-qstCyPu_KLFDhPHvZFL2Uw&amp;ust=144388321666303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hyperlink" Target="http://www.google.com/url?sa=i&amp;rct=j&amp;q=&amp;esrc=s&amp;source=images&amp;cd=&amp;cad=rja&amp;uact=8&amp;ved=0CAcQjRxqFQoTCP3et8aCpMgCFcqQDQod3uUIOg&amp;url=http://jungletaming.com/2015/07/18/watermelon-time/&amp;psig=AFQjCNGBom1knx-15SQ36dQT7av5FN3BZQ&amp;ust=1443883287199905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28600" y="-152400"/>
            <a:ext cx="4953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-152400"/>
            <a:ext cx="4953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04800" y="2590800"/>
            <a:ext cx="396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CCGetYourBubbleOn" pitchFamily="2" charset="0"/>
                <a:ea typeface="CCGetYourBubbleOn" pitchFamily="2" charset="0"/>
              </a:rPr>
              <a:t>o</a:t>
            </a:r>
            <a:r>
              <a:rPr lang="en-US" sz="8800" b="1" dirty="0" smtClean="0">
                <a:latin typeface="CCGetYourBubbleOn" pitchFamily="2" charset="0"/>
                <a:ea typeface="CCGetYourBubbleOn" pitchFamily="2" charset="0"/>
              </a:rPr>
              <a:t>ctopus</a:t>
            </a:r>
            <a:endParaRPr lang="en-US" sz="8800" b="1" dirty="0">
              <a:latin typeface="CCGetYourBubbleOn" pitchFamily="2" charset="0"/>
              <a:ea typeface="CCGetYourBubbleO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3962400"/>
            <a:ext cx="1295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latin typeface="CCGetYourBubbleOn" pitchFamily="2" charset="0"/>
                <a:ea typeface="CCGetYourBubbleOn" pitchFamily="2" charset="0"/>
              </a:rPr>
              <a:t>o</a:t>
            </a:r>
            <a:endParaRPr lang="en-US" sz="11500" b="1" dirty="0">
              <a:latin typeface="CCGetYourBubbleOn" pitchFamily="2" charset="0"/>
              <a:ea typeface="CCGetYourBubbleOn" pitchFamily="2" charset="0"/>
            </a:endParaRPr>
          </a:p>
        </p:txBody>
      </p:sp>
      <p:pic>
        <p:nvPicPr>
          <p:cNvPr id="9" name="Picture 4" descr="http://dreamatico.com/data_images/apple/apple-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130" r="16522"/>
          <a:stretch>
            <a:fillRect/>
          </a:stretch>
        </p:blipFill>
        <p:spPr bwMode="auto">
          <a:xfrm>
            <a:off x="5791200" y="228600"/>
            <a:ext cx="2209800" cy="293395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876800" y="2667000"/>
            <a:ext cx="396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CCGetYourBubbleOn" pitchFamily="2" charset="0"/>
                <a:ea typeface="CCGetYourBubbleOn" pitchFamily="2" charset="0"/>
              </a:rPr>
              <a:t>a</a:t>
            </a:r>
            <a:r>
              <a:rPr lang="en-US" sz="8800" b="1" dirty="0" smtClean="0">
                <a:latin typeface="CCGetYourBubbleOn" pitchFamily="2" charset="0"/>
                <a:ea typeface="CCGetYourBubbleOn" pitchFamily="2" charset="0"/>
              </a:rPr>
              <a:t>pple</a:t>
            </a:r>
            <a:endParaRPr lang="en-US" sz="8800" b="1" dirty="0">
              <a:latin typeface="CCGetYourBubbleOn" pitchFamily="2" charset="0"/>
              <a:ea typeface="CCGetYourBubbleO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2200" y="3962400"/>
            <a:ext cx="1295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latin typeface="CCGetYourBubbleOn" pitchFamily="2" charset="0"/>
                <a:ea typeface="CCGetYourBubbleOn" pitchFamily="2" charset="0"/>
              </a:rPr>
              <a:t>a</a:t>
            </a:r>
            <a:endParaRPr lang="en-US" sz="11500" b="1" dirty="0">
              <a:latin typeface="CCGetYourBubbleOn" pitchFamily="2" charset="0"/>
              <a:ea typeface="CCGetYourBubbleOn" pitchFamily="2" charset="0"/>
            </a:endParaRPr>
          </a:p>
        </p:txBody>
      </p:sp>
      <p:pic>
        <p:nvPicPr>
          <p:cNvPr id="15" name="Picture 2" descr="http://static.guim.co.uk/sys-images/Guardian/Pix/pictures/2014/5/15/1400162505240/Common-octopus-Octopus-vu-013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3F5F2"/>
              </a:clrFrom>
              <a:clrTo>
                <a:srgbClr val="F3F5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457200"/>
            <a:ext cx="3383817" cy="20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28600" y="-152400"/>
            <a:ext cx="4953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-152400"/>
            <a:ext cx="4953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04800" y="2590800"/>
            <a:ext cx="396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CCGetYourBubbleOn" pitchFamily="2" charset="0"/>
                <a:ea typeface="CCGetYourBubbleOn" pitchFamily="2" charset="0"/>
              </a:rPr>
              <a:t>e</a:t>
            </a:r>
            <a:r>
              <a:rPr lang="en-US" sz="8800" b="1" dirty="0" smtClean="0">
                <a:latin typeface="CCGetYourBubbleOn" pitchFamily="2" charset="0"/>
                <a:ea typeface="CCGetYourBubbleOn" pitchFamily="2" charset="0"/>
              </a:rPr>
              <a:t>gg</a:t>
            </a:r>
            <a:endParaRPr lang="en-US" sz="8800" b="1" dirty="0">
              <a:latin typeface="CCGetYourBubbleOn" pitchFamily="2" charset="0"/>
              <a:ea typeface="CCGetYourBubbleO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3962400"/>
            <a:ext cx="1295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latin typeface="CCGetYourBubbleOn" pitchFamily="2" charset="0"/>
                <a:ea typeface="CCGetYourBubbleOn" pitchFamily="2" charset="0"/>
              </a:rPr>
              <a:t>e</a:t>
            </a:r>
            <a:endParaRPr lang="en-US" sz="11500" b="1" dirty="0">
              <a:latin typeface="CCGetYourBubbleOn" pitchFamily="2" charset="0"/>
              <a:ea typeface="CCGetYourBubbleO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2667000"/>
            <a:ext cx="396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CCGetYourBubbleOn" pitchFamily="2" charset="0"/>
                <a:ea typeface="CCGetYourBubbleOn" pitchFamily="2" charset="0"/>
              </a:rPr>
              <a:t>i</a:t>
            </a:r>
            <a:r>
              <a:rPr lang="en-US" sz="8800" b="1" dirty="0" smtClean="0">
                <a:latin typeface="CCGetYourBubbleOn" pitchFamily="2" charset="0"/>
                <a:ea typeface="CCGetYourBubbleOn" pitchFamily="2" charset="0"/>
              </a:rPr>
              <a:t>gloo</a:t>
            </a:r>
            <a:endParaRPr lang="en-US" sz="8800" b="1" dirty="0">
              <a:latin typeface="CCGetYourBubbleOn" pitchFamily="2" charset="0"/>
              <a:ea typeface="CCGetYourBubbleO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8400" y="3962400"/>
            <a:ext cx="1295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latin typeface="CCGetYourBubbleOn" pitchFamily="2" charset="0"/>
                <a:ea typeface="CCGetYourBubbleOn" pitchFamily="2" charset="0"/>
              </a:rPr>
              <a:t>i</a:t>
            </a:r>
            <a:endParaRPr lang="en-US" sz="11500" b="1" dirty="0">
              <a:latin typeface="CCGetYourBubbleOn" pitchFamily="2" charset="0"/>
              <a:ea typeface="CCGetYourBubbleOn" pitchFamily="2" charset="0"/>
            </a:endParaRPr>
          </a:p>
        </p:txBody>
      </p:sp>
      <p:pic>
        <p:nvPicPr>
          <p:cNvPr id="17410" name="Picture 2" descr="http://fitnessheat.com/wp-content/uploads/2014/10/egg-nutriotion-fact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304800"/>
            <a:ext cx="3276600" cy="2546103"/>
          </a:xfrm>
          <a:prstGeom prst="rect">
            <a:avLst/>
          </a:prstGeom>
          <a:noFill/>
        </p:spPr>
      </p:pic>
      <p:pic>
        <p:nvPicPr>
          <p:cNvPr id="17412" name="Picture 4" descr="http://lesaviezvous.net/wp-content/uploads/2014/04/igloo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10390" r="13420"/>
          <a:stretch>
            <a:fillRect/>
          </a:stretch>
        </p:blipFill>
        <p:spPr bwMode="auto">
          <a:xfrm>
            <a:off x="5105400" y="533400"/>
            <a:ext cx="3352800" cy="2124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28600" y="-152400"/>
            <a:ext cx="4953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-152400"/>
            <a:ext cx="4953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28600" y="2590800"/>
            <a:ext cx="4114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500" b="1" dirty="0" smtClean="0">
                <a:solidFill>
                  <a:srgbClr val="FF0000"/>
                </a:solidFill>
                <a:latin typeface="CCGetYourBubbleOn" pitchFamily="2" charset="0"/>
                <a:ea typeface="CCGetYourBubbleOn" pitchFamily="2" charset="0"/>
              </a:rPr>
              <a:t>u</a:t>
            </a:r>
            <a:r>
              <a:rPr lang="en-US" sz="8500" b="1" dirty="0" smtClean="0">
                <a:latin typeface="CCGetYourBubbleOn" pitchFamily="2" charset="0"/>
                <a:ea typeface="CCGetYourBubbleOn" pitchFamily="2" charset="0"/>
              </a:rPr>
              <a:t>mbrella</a:t>
            </a:r>
            <a:endParaRPr lang="en-US" sz="8500" b="1" dirty="0">
              <a:latin typeface="CCGetYourBubbleOn" pitchFamily="2" charset="0"/>
              <a:ea typeface="CCGetYourBubbleO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4038600"/>
            <a:ext cx="1295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latin typeface="CCGetYourBubbleOn" pitchFamily="2" charset="0"/>
                <a:ea typeface="CCGetYourBubbleOn" pitchFamily="2" charset="0"/>
              </a:rPr>
              <a:t>u</a:t>
            </a:r>
            <a:endParaRPr lang="en-US" sz="11500" b="1" dirty="0">
              <a:latin typeface="CCGetYourBubbleOn" pitchFamily="2" charset="0"/>
              <a:ea typeface="CCGetYourBubbleO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2667000"/>
            <a:ext cx="396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CCGetYourBubbleOn" pitchFamily="2" charset="0"/>
                <a:ea typeface="CCGetYourBubbleOn" pitchFamily="2" charset="0"/>
              </a:rPr>
              <a:t>o</a:t>
            </a:r>
            <a:r>
              <a:rPr lang="en-US" sz="8800" b="1" dirty="0" smtClean="0">
                <a:latin typeface="CCGetYourBubbleOn" pitchFamily="2" charset="0"/>
                <a:ea typeface="CCGetYourBubbleOn" pitchFamily="2" charset="0"/>
              </a:rPr>
              <a:t>x</a:t>
            </a:r>
            <a:endParaRPr lang="en-US" sz="8800" b="1" dirty="0">
              <a:latin typeface="CCGetYourBubbleOn" pitchFamily="2" charset="0"/>
              <a:ea typeface="CCGetYourBubbleO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4600" y="4038600"/>
            <a:ext cx="1295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latin typeface="CCGetYourBubbleOn" pitchFamily="2" charset="0"/>
                <a:ea typeface="CCGetYourBubbleOn" pitchFamily="2" charset="0"/>
              </a:rPr>
              <a:t>o</a:t>
            </a:r>
            <a:endParaRPr lang="en-US" sz="11500" b="1" dirty="0">
              <a:latin typeface="CCGetYourBubbleOn" pitchFamily="2" charset="0"/>
              <a:ea typeface="CCGetYourBubbleOn" pitchFamily="2" charset="0"/>
            </a:endParaRPr>
          </a:p>
        </p:txBody>
      </p:sp>
      <p:pic>
        <p:nvPicPr>
          <p:cNvPr id="16388" name="Picture 4" descr="https://s-media-cache-ak0.pinimg.com/236x/ae/39/d0/ae39d0095be439672d77ecc8ec75ab3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304800"/>
            <a:ext cx="2705100" cy="2705101"/>
          </a:xfrm>
          <a:prstGeom prst="rect">
            <a:avLst/>
          </a:prstGeom>
          <a:noFill/>
        </p:spPr>
      </p:pic>
      <p:pic>
        <p:nvPicPr>
          <p:cNvPr id="16390" name="Picture 6" descr="http://4.bp.blogspot.com/-8O8-7wXENPU/UpmDi5Wyi9I/AAAAAAAAAK4/ta5xw6L2szw/s1600/muskox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609600"/>
            <a:ext cx="3409950" cy="2310205"/>
          </a:xfrm>
          <a:prstGeom prst="rect">
            <a:avLst/>
          </a:prstGeom>
          <a:noFill/>
        </p:spPr>
      </p:pic>
      <p:pic>
        <p:nvPicPr>
          <p:cNvPr id="16394" name="Picture 10" descr="http://3.bp.blogspot.com/-eNFF1ZPkc64/Tblm_mvB-hI/AAAAAAAAEVg/vteNcrxqXNM/s1600/6.%2Box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l="16216" t="10517" b="13232"/>
          <a:stretch>
            <a:fillRect/>
          </a:stretch>
        </p:blipFill>
        <p:spPr bwMode="auto">
          <a:xfrm>
            <a:off x="4953000" y="533400"/>
            <a:ext cx="36576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28600" y="-152400"/>
            <a:ext cx="4953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-152400"/>
            <a:ext cx="4953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28600" y="2590800"/>
            <a:ext cx="4114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500" b="1" dirty="0" smtClean="0">
                <a:solidFill>
                  <a:srgbClr val="FF0000"/>
                </a:solidFill>
                <a:latin typeface="CCGetYourBubbleOn" pitchFamily="2" charset="0"/>
                <a:ea typeface="CCGetYourBubbleOn" pitchFamily="2" charset="0"/>
              </a:rPr>
              <a:t>y</a:t>
            </a:r>
            <a:r>
              <a:rPr lang="en-US" sz="8500" b="1" dirty="0" smtClean="0">
                <a:latin typeface="CCGetYourBubbleOn" pitchFamily="2" charset="0"/>
                <a:ea typeface="CCGetYourBubbleOn" pitchFamily="2" charset="0"/>
              </a:rPr>
              <a:t>awn</a:t>
            </a:r>
            <a:endParaRPr lang="en-US" sz="8500" b="1" dirty="0">
              <a:latin typeface="CCGetYourBubbleOn" pitchFamily="2" charset="0"/>
              <a:ea typeface="CCGetYourBubbleO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3810000"/>
            <a:ext cx="1295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latin typeface="CCGetYourBubbleOn" pitchFamily="2" charset="0"/>
                <a:ea typeface="CCGetYourBubbleOn" pitchFamily="2" charset="0"/>
              </a:rPr>
              <a:t>y</a:t>
            </a:r>
            <a:endParaRPr lang="en-US" sz="11500" b="1" dirty="0">
              <a:latin typeface="CCGetYourBubbleOn" pitchFamily="2" charset="0"/>
              <a:ea typeface="CCGetYourBubbleO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2895600"/>
            <a:ext cx="4114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300" b="1" dirty="0" smtClean="0">
                <a:solidFill>
                  <a:srgbClr val="FF0000"/>
                </a:solidFill>
                <a:latin typeface="CCGetYourBubbleOn" pitchFamily="2" charset="0"/>
                <a:ea typeface="CCGetYourBubbleOn" pitchFamily="2" charset="0"/>
              </a:rPr>
              <a:t>w</a:t>
            </a:r>
            <a:r>
              <a:rPr lang="en-US" sz="6300" b="1" dirty="0" smtClean="0">
                <a:latin typeface="CCGetYourBubbleOn" pitchFamily="2" charset="0"/>
                <a:ea typeface="CCGetYourBubbleOn" pitchFamily="2" charset="0"/>
              </a:rPr>
              <a:t>atermelon</a:t>
            </a:r>
            <a:endParaRPr lang="en-US" sz="6300" b="1" dirty="0">
              <a:latin typeface="CCGetYourBubbleOn" pitchFamily="2" charset="0"/>
              <a:ea typeface="CCGetYourBubbleO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3962400"/>
            <a:ext cx="1295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latin typeface="CCGetYourBubbleOn" pitchFamily="2" charset="0"/>
                <a:ea typeface="CCGetYourBubbleOn" pitchFamily="2" charset="0"/>
              </a:rPr>
              <a:t>w</a:t>
            </a:r>
            <a:endParaRPr lang="en-US" sz="11500" b="1" dirty="0">
              <a:latin typeface="CCGetYourBubbleOn" pitchFamily="2" charset="0"/>
              <a:ea typeface="CCGetYourBubbleOn" pitchFamily="2" charset="0"/>
            </a:endParaRPr>
          </a:p>
        </p:txBody>
      </p:sp>
      <p:pic>
        <p:nvPicPr>
          <p:cNvPr id="2" name="Picture 2" descr="http://www.babysleepconsultant.com.au/wp-content/uploads/2015/07/Yawning-Baby-iStock_000017984790XSmal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1294" r="9647"/>
          <a:stretch>
            <a:fillRect/>
          </a:stretch>
        </p:blipFill>
        <p:spPr bwMode="auto">
          <a:xfrm>
            <a:off x="533400" y="457200"/>
            <a:ext cx="3505200" cy="2430237"/>
          </a:xfrm>
          <a:prstGeom prst="rect">
            <a:avLst/>
          </a:prstGeom>
          <a:noFill/>
        </p:spPr>
      </p:pic>
      <p:pic>
        <p:nvPicPr>
          <p:cNvPr id="1028" name="Picture 4" descr="http://jungletaming.com/wp-content/uploads/2015/07/watermelon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419100"/>
            <a:ext cx="3810000" cy="2686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28600" y="-152400"/>
            <a:ext cx="4953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-152400"/>
            <a:ext cx="4953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apron.jpg"/>
          <p:cNvPicPr>
            <a:picLocks noChangeAspect="1"/>
          </p:cNvPicPr>
          <p:nvPr/>
        </p:nvPicPr>
        <p:blipFill>
          <a:blip r:embed="rId3" cstate="print"/>
          <a:srcRect l="2667" t="2667" r="4000" b="4000"/>
          <a:stretch>
            <a:fillRect/>
          </a:stretch>
        </p:blipFill>
        <p:spPr>
          <a:xfrm>
            <a:off x="990600" y="457200"/>
            <a:ext cx="2667000" cy="2667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2819400"/>
            <a:ext cx="3505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500" b="1" dirty="0" smtClean="0">
                <a:solidFill>
                  <a:srgbClr val="FF0000"/>
                </a:solidFill>
                <a:latin typeface="CCGetYourBubbleOn" pitchFamily="2" charset="0"/>
                <a:ea typeface="CCGetYourBubbleOn" pitchFamily="2" charset="0"/>
              </a:rPr>
              <a:t>a</a:t>
            </a:r>
            <a:r>
              <a:rPr lang="en-US" sz="8500" b="1" dirty="0" smtClean="0">
                <a:latin typeface="CCGetYourBubbleOn" pitchFamily="2" charset="0"/>
                <a:ea typeface="CCGetYourBubbleOn" pitchFamily="2" charset="0"/>
              </a:rPr>
              <a:t>pron</a:t>
            </a:r>
          </a:p>
          <a:p>
            <a:pPr algn="ctr"/>
            <a:r>
              <a:rPr lang="en-US" sz="11500" b="1" dirty="0" smtClean="0">
                <a:latin typeface="CCGetYourBubbleOn" pitchFamily="2" charset="0"/>
                <a:ea typeface="CCGetYourBubbleOn" pitchFamily="2" charset="0"/>
              </a:rPr>
              <a:t>a</a:t>
            </a:r>
            <a:endParaRPr lang="en-US" sz="11500" b="1" dirty="0">
              <a:latin typeface="CCGetYourBubbleOn" pitchFamily="2" charset="0"/>
              <a:ea typeface="CCGetYourBubbleOn" pitchFamily="2" charset="0"/>
            </a:endParaRPr>
          </a:p>
        </p:txBody>
      </p:sp>
      <p:pic>
        <p:nvPicPr>
          <p:cNvPr id="11" name="Picture 10" descr="eag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914400"/>
            <a:ext cx="3829444" cy="1600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29200" y="2743200"/>
            <a:ext cx="3505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500" b="1" dirty="0" smtClean="0">
                <a:solidFill>
                  <a:srgbClr val="FF0000"/>
                </a:solidFill>
                <a:latin typeface="CCGetYourBubbleOn" pitchFamily="2" charset="0"/>
                <a:ea typeface="CCGetYourBubbleOn" pitchFamily="2" charset="0"/>
              </a:rPr>
              <a:t>e</a:t>
            </a:r>
            <a:r>
              <a:rPr lang="en-US" sz="8500" b="1" dirty="0" smtClean="0">
                <a:latin typeface="CCGetYourBubbleOn" pitchFamily="2" charset="0"/>
                <a:ea typeface="CCGetYourBubbleOn" pitchFamily="2" charset="0"/>
              </a:rPr>
              <a:t>agle</a:t>
            </a:r>
          </a:p>
          <a:p>
            <a:pPr algn="ctr"/>
            <a:r>
              <a:rPr lang="en-US" sz="11500" b="1" dirty="0" smtClean="0">
                <a:latin typeface="CCGetYourBubbleOn" pitchFamily="2" charset="0"/>
                <a:ea typeface="CCGetYourBubbleOn" pitchFamily="2" charset="0"/>
              </a:rPr>
              <a:t>e</a:t>
            </a:r>
            <a:endParaRPr lang="en-US" sz="11500" b="1" dirty="0">
              <a:latin typeface="CCGetYourBubbleOn" pitchFamily="2" charset="0"/>
              <a:ea typeface="CCGetYourBubbleOn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28600" y="-228600"/>
            <a:ext cx="4953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28600" y="2590800"/>
            <a:ext cx="4114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500" b="1" dirty="0" smtClean="0">
                <a:solidFill>
                  <a:srgbClr val="FF0000"/>
                </a:solidFill>
                <a:latin typeface="CCGetYourBubbleOn" pitchFamily="2" charset="0"/>
                <a:ea typeface="CCGetYourBubbleOn" pitchFamily="2" charset="0"/>
              </a:rPr>
              <a:t>u</a:t>
            </a:r>
            <a:r>
              <a:rPr lang="en-US" sz="8500" b="1" dirty="0" smtClean="0">
                <a:latin typeface="CCGetYourBubbleOn" pitchFamily="2" charset="0"/>
                <a:ea typeface="CCGetYourBubbleOn" pitchFamily="2" charset="0"/>
              </a:rPr>
              <a:t>nicorn</a:t>
            </a:r>
            <a:endParaRPr lang="en-US" sz="8500" b="1" dirty="0">
              <a:latin typeface="CCGetYourBubbleOn" pitchFamily="2" charset="0"/>
              <a:ea typeface="CCGetYourBubbleO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4038600"/>
            <a:ext cx="1295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latin typeface="CCGetYourBubbleOn" pitchFamily="2" charset="0"/>
                <a:ea typeface="CCGetYourBubbleOn" pitchFamily="2" charset="0"/>
              </a:rPr>
              <a:t>u</a:t>
            </a:r>
            <a:endParaRPr lang="en-US" sz="11500" b="1" dirty="0">
              <a:latin typeface="CCGetYourBubbleOn" pitchFamily="2" charset="0"/>
              <a:ea typeface="CCGetYourBubbleOn" pitchFamily="2" charset="0"/>
            </a:endParaRPr>
          </a:p>
        </p:txBody>
      </p:sp>
      <p:pic>
        <p:nvPicPr>
          <p:cNvPr id="13" name="Picture 12" descr="unicor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85800" y="457200"/>
            <a:ext cx="3352800" cy="24003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28600" y="-152400"/>
            <a:ext cx="4953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-152400"/>
            <a:ext cx="4953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28600" y="2590800"/>
            <a:ext cx="4114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500" b="1" dirty="0" smtClean="0">
                <a:solidFill>
                  <a:srgbClr val="FF0000"/>
                </a:solidFill>
                <a:latin typeface="CCGetYourBubbleOn" pitchFamily="2" charset="0"/>
                <a:ea typeface="CCGetYourBubbleOn" pitchFamily="2" charset="0"/>
              </a:rPr>
              <a:t>i</a:t>
            </a:r>
            <a:r>
              <a:rPr lang="en-US" sz="8500" b="1" dirty="0" smtClean="0">
                <a:latin typeface="CCGetYourBubbleOn" pitchFamily="2" charset="0"/>
                <a:ea typeface="CCGetYourBubbleOn" pitchFamily="2" charset="0"/>
              </a:rPr>
              <a:t>ce</a:t>
            </a:r>
            <a:endParaRPr lang="en-US" sz="8500" b="1" dirty="0">
              <a:latin typeface="CCGetYourBubbleOn" pitchFamily="2" charset="0"/>
              <a:ea typeface="CCGetYourBubbleO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4038600"/>
            <a:ext cx="1295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latin typeface="CCGetYourBubbleOn" pitchFamily="2" charset="0"/>
                <a:ea typeface="CCGetYourBubbleOn" pitchFamily="2" charset="0"/>
              </a:rPr>
              <a:t>i</a:t>
            </a:r>
            <a:endParaRPr lang="en-US" sz="11500" b="1" dirty="0">
              <a:latin typeface="CCGetYourBubbleOn" pitchFamily="2" charset="0"/>
              <a:ea typeface="CCGetYourBubbleO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2590800"/>
            <a:ext cx="396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CCGetYourBubbleOn" pitchFamily="2" charset="0"/>
                <a:ea typeface="CCGetYourBubbleOn" pitchFamily="2" charset="0"/>
              </a:rPr>
              <a:t>o</a:t>
            </a:r>
            <a:r>
              <a:rPr lang="en-US" sz="8800" b="1" dirty="0" smtClean="0">
                <a:latin typeface="CCGetYourBubbleOn" pitchFamily="2" charset="0"/>
                <a:ea typeface="CCGetYourBubbleOn" pitchFamily="2" charset="0"/>
              </a:rPr>
              <a:t>pen</a:t>
            </a:r>
            <a:endParaRPr lang="en-US" sz="8800" b="1" dirty="0">
              <a:latin typeface="CCGetYourBubbleOn" pitchFamily="2" charset="0"/>
              <a:ea typeface="CCGetYourBubbleO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4600" y="4038600"/>
            <a:ext cx="1295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latin typeface="CCGetYourBubbleOn" pitchFamily="2" charset="0"/>
                <a:ea typeface="CCGetYourBubbleOn" pitchFamily="2" charset="0"/>
              </a:rPr>
              <a:t>o</a:t>
            </a:r>
            <a:endParaRPr lang="en-US" sz="11500" b="1" dirty="0">
              <a:latin typeface="CCGetYourBubbleOn" pitchFamily="2" charset="0"/>
              <a:ea typeface="CCGetYourBubbleOn" pitchFamily="2" charset="0"/>
            </a:endParaRPr>
          </a:p>
        </p:txBody>
      </p:sp>
      <p:pic>
        <p:nvPicPr>
          <p:cNvPr id="13" name="Picture 12" descr="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533400"/>
            <a:ext cx="3513809" cy="2189944"/>
          </a:xfrm>
          <a:prstGeom prst="rect">
            <a:avLst/>
          </a:prstGeom>
        </p:spPr>
      </p:pic>
      <p:pic>
        <p:nvPicPr>
          <p:cNvPr id="16" name="Picture 15" descr="C:\Documents and Settings\st\Local Settings\Temporary Internet Files\Content.IE5\K0U7V1DW\MP900314193[1]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81000"/>
            <a:ext cx="3124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26</Words>
  <Application>Microsoft Office PowerPoint</Application>
  <PresentationFormat>On-screen Show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 User</dc:creator>
  <cp:lastModifiedBy>ST User</cp:lastModifiedBy>
  <cp:revision>13</cp:revision>
  <dcterms:created xsi:type="dcterms:W3CDTF">2015-09-27T18:51:58Z</dcterms:created>
  <dcterms:modified xsi:type="dcterms:W3CDTF">2015-10-27T14:12:01Z</dcterms:modified>
</cp:coreProperties>
</file>