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094" y="-8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657600"/>
            <a:ext cx="2895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FF0000"/>
                </a:solidFill>
                <a:latin typeface="Century Gothic" pitchFamily="34" charset="0"/>
              </a:rPr>
              <a:t>ir</a:t>
            </a:r>
            <a:endParaRPr lang="en-US" sz="80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r>
              <a:rPr lang="en-US" sz="8000" b="1" dirty="0" err="1" smtClean="0">
                <a:solidFill>
                  <a:srgbClr val="FF0000"/>
                </a:solidFill>
                <a:latin typeface="Century Gothic" pitchFamily="34" charset="0"/>
              </a:rPr>
              <a:t>er</a:t>
            </a:r>
            <a:endParaRPr lang="en-US" sz="80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r>
              <a:rPr lang="en-US" sz="8000" b="1" dirty="0" err="1" smtClean="0">
                <a:solidFill>
                  <a:srgbClr val="FF0000"/>
                </a:solidFill>
                <a:latin typeface="Century Gothic" pitchFamily="34" charset="0"/>
              </a:rPr>
              <a:t>ur</a:t>
            </a:r>
            <a:endParaRPr lang="en-US" sz="8000" b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37338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FF0000"/>
                </a:solidFill>
                <a:latin typeface="Century Gothic" pitchFamily="34" charset="0"/>
              </a:rPr>
              <a:t>ar</a:t>
            </a:r>
            <a:endParaRPr lang="en-US" sz="80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505200" y="0"/>
            <a:ext cx="7620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https://encrypted-tbn2.gstatic.com/images?q=tbn:ANd9GcQOrWBvOmxkcHRIHdGFWHRBCYwFpuGS0x25S6y8ot-0IAmzbMmf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http://thesis2010.micadesign.org/kropp/images/research/bird_icon.png"/>
          <p:cNvPicPr>
            <a:picLocks noChangeAspect="1" noChangeArrowheads="1"/>
          </p:cNvPicPr>
          <p:nvPr/>
        </p:nvPicPr>
        <p:blipFill>
          <a:blip r:embed="rId2" cstate="print"/>
          <a:srcRect l="6895" r="10360"/>
          <a:stretch>
            <a:fillRect/>
          </a:stretch>
        </p:blipFill>
        <p:spPr bwMode="auto">
          <a:xfrm>
            <a:off x="163637" y="685800"/>
            <a:ext cx="3265363" cy="2819400"/>
          </a:xfrm>
          <a:prstGeom prst="rect">
            <a:avLst/>
          </a:prstGeom>
          <a:noFill/>
        </p:spPr>
      </p:pic>
      <p:pic>
        <p:nvPicPr>
          <p:cNvPr id="1034" name="Picture 10" descr="https://encrypted-tbn1.gstatic.com/images?q=tbn:ANd9GcS3P65pTpiNFx2psFeqOoF6iuXzQErc_gBUmAf6bn1846ghx1Tr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762000"/>
            <a:ext cx="2848886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657600"/>
            <a:ext cx="289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or</a:t>
            </a:r>
          </a:p>
          <a:p>
            <a:pPr algn="ctr"/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ore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505200" y="0"/>
            <a:ext cx="7620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https://encrypted-tbn2.gstatic.com/images?q=tbn:ANd9GcQOrWBvOmxkcHRIHdGFWHRBCYwFpuGS0x25S6y8ot-0IAmzbMmf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2" name="Picture 2" descr="http://country929.com/files/2015/04/f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281940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 User</cp:lastModifiedBy>
  <cp:revision>1</cp:revision>
  <dcterms:created xsi:type="dcterms:W3CDTF">2015-10-31T00:23:36Z</dcterms:created>
  <dcterms:modified xsi:type="dcterms:W3CDTF">2015-11-03T22:27:39Z</dcterms:modified>
</cp:coreProperties>
</file>