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0" r:id="rId3"/>
    <p:sldId id="259" r:id="rId4"/>
    <p:sldId id="257" r:id="rId5"/>
    <p:sldId id="258" r:id="rId6"/>
  </p:sldIdLst>
  <p:sldSz cx="6858000" cy="9144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77" d="100"/>
          <a:sy n="77" d="100"/>
        </p:scale>
        <p:origin x="-1512" y="-90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2840568"/>
            <a:ext cx="5829300" cy="196003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5875867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3875618"/>
            <a:ext cx="5829300" cy="2000249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7175" y="2844800"/>
            <a:ext cx="2257425" cy="8045451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628900" y="2844800"/>
            <a:ext cx="2257425" cy="8045451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046817"/>
            <a:ext cx="303014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2899833"/>
            <a:ext cx="303014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046817"/>
            <a:ext cx="303133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2899833"/>
            <a:ext cx="303133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4067"/>
            <a:ext cx="2256235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64067"/>
            <a:ext cx="3833813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1913467"/>
            <a:ext cx="2256235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17033"/>
            <a:ext cx="41148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156451"/>
            <a:ext cx="4114800" cy="107314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3729037" y="488951"/>
            <a:ext cx="1157288" cy="104013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7175" y="488951"/>
            <a:ext cx="3357563" cy="104013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133601"/>
            <a:ext cx="6172200" cy="6034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D7F0674-2FBA-40AB-ABE6-FEB40825B987}" type="datetimeFigureOut">
              <a:rPr lang="en-US" smtClean="0"/>
              <a:pPr/>
              <a:t>11/3/2015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8475134"/>
            <a:ext cx="21717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0DBC94D-5EB6-49D6-8A92-281647F9527D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pron.jpg"/>
          <p:cNvPicPr>
            <a:picLocks noChangeAspect="1"/>
          </p:cNvPicPr>
          <p:nvPr/>
        </p:nvPicPr>
        <p:blipFill>
          <a:blip r:embed="rId2" cstate="print"/>
          <a:srcRect l="2667" t="2667" r="4000" b="4000"/>
          <a:stretch>
            <a:fillRect/>
          </a:stretch>
        </p:blipFill>
        <p:spPr>
          <a:xfrm>
            <a:off x="533400" y="304800"/>
            <a:ext cx="2438400" cy="24384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81000" y="2362200"/>
            <a:ext cx="28956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b="1" dirty="0" smtClean="0">
                <a:solidFill>
                  <a:srgbClr val="FF0000"/>
                </a:solidFill>
                <a:latin typeface="Century Gothic" pitchFamily="34" charset="0"/>
              </a:rPr>
              <a:t>a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657600" y="2286000"/>
            <a:ext cx="28956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b="1" dirty="0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</a:p>
        </p:txBody>
      </p:sp>
      <p:pic>
        <p:nvPicPr>
          <p:cNvPr id="8" name="Picture 7" descr="eagle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657600" y="914400"/>
            <a:ext cx="2917672" cy="1219200"/>
          </a:xfrm>
          <a:prstGeom prst="rect">
            <a:avLst/>
          </a:prstGeom>
        </p:spPr>
      </p:pic>
      <p:cxnSp>
        <p:nvCxnSpPr>
          <p:cNvPr id="10" name="Straight Connector 9"/>
          <p:cNvCxnSpPr/>
          <p:nvPr/>
        </p:nvCxnSpPr>
        <p:spPr>
          <a:xfrm>
            <a:off x="3505200" y="0"/>
            <a:ext cx="76200" cy="914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>
            <a:off x="0" y="4419600"/>
            <a:ext cx="68580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3" name="Picture 12" descr="ice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304800" y="4724400"/>
            <a:ext cx="3056610" cy="1905000"/>
          </a:xfrm>
          <a:prstGeom prst="rect">
            <a:avLst/>
          </a:prstGeom>
        </p:spPr>
      </p:pic>
      <p:sp>
        <p:nvSpPr>
          <p:cNvPr id="14" name="TextBox 13"/>
          <p:cNvSpPr txBox="1"/>
          <p:nvPr/>
        </p:nvSpPr>
        <p:spPr>
          <a:xfrm>
            <a:off x="457200" y="6553200"/>
            <a:ext cx="28956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b="1" dirty="0" smtClean="0">
                <a:solidFill>
                  <a:srgbClr val="FF0000"/>
                </a:solidFill>
                <a:latin typeface="Century Gothic" pitchFamily="34" charset="0"/>
              </a:rPr>
              <a:t>i</a:t>
            </a:r>
          </a:p>
        </p:txBody>
      </p:sp>
      <p:pic>
        <p:nvPicPr>
          <p:cNvPr id="15" name="Picture 14" descr="C:\Documents and Settings\st\Local Settings\Temporary Internet Files\Content.IE5\K0U7V1DW\MP900314193[1].jpg"/>
          <p:cNvPicPr/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886200" y="4572000"/>
            <a:ext cx="2514600" cy="190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6" name="TextBox 15"/>
          <p:cNvSpPr txBox="1"/>
          <p:nvPr/>
        </p:nvSpPr>
        <p:spPr>
          <a:xfrm>
            <a:off x="3810000" y="6400800"/>
            <a:ext cx="28956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b="1" dirty="0">
                <a:solidFill>
                  <a:srgbClr val="FF0000"/>
                </a:solidFill>
                <a:latin typeface="Century Gothic" pitchFamily="34" charset="0"/>
              </a:rPr>
              <a:t>o</a:t>
            </a:r>
            <a:endParaRPr lang="en-US" sz="11500" b="1" dirty="0" smtClean="0">
              <a:solidFill>
                <a:srgbClr val="FF0000"/>
              </a:solidFill>
              <a:latin typeface="Century Gothic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81000" y="2405152"/>
            <a:ext cx="28956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1500" b="1" dirty="0">
                <a:solidFill>
                  <a:srgbClr val="FF0000"/>
                </a:solidFill>
                <a:latin typeface="Century Gothic" pitchFamily="34" charset="0"/>
              </a:rPr>
              <a:t>u</a:t>
            </a:r>
            <a:endParaRPr lang="en-US" sz="11500" b="1" dirty="0" smtClean="0">
              <a:solidFill>
                <a:srgbClr val="FF0000"/>
              </a:solidFill>
              <a:latin typeface="Century Gothic" pitchFamily="34" charset="0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>
            <a:off x="3505200" y="0"/>
            <a:ext cx="76200" cy="914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>
            <a:off x="0" y="4419600"/>
            <a:ext cx="68580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7" name="Picture 2" descr="http://img1.wikia.nocookie.net/__cb20121110042639/howrse/images/7/77/Arabian_Unicorn_-_Light_Gray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0" y="0"/>
            <a:ext cx="2667000" cy="2667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pron.jpg"/>
          <p:cNvPicPr>
            <a:picLocks noChangeAspect="1"/>
          </p:cNvPicPr>
          <p:nvPr/>
        </p:nvPicPr>
        <p:blipFill>
          <a:blip r:embed="rId2" cstate="print"/>
          <a:srcRect l="2667" t="2667" r="4000" b="4000"/>
          <a:stretch>
            <a:fillRect/>
          </a:stretch>
        </p:blipFill>
        <p:spPr>
          <a:xfrm>
            <a:off x="381000" y="457200"/>
            <a:ext cx="2895600" cy="28956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304800" y="3657600"/>
            <a:ext cx="2895600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a</a:t>
            </a: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a</a:t>
            </a:r>
            <a:r>
              <a:rPr lang="en-US" sz="8000" b="1" dirty="0" err="1" smtClean="0">
                <a:latin typeface="Century Gothic" pitchFamily="34" charset="0"/>
              </a:rPr>
              <a:t>_</a:t>
            </a:r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ai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smtClean="0">
                <a:latin typeface="Century Gothic" pitchFamily="34" charset="0"/>
              </a:rPr>
              <a:t>_</a:t>
            </a:r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ay</a:t>
            </a:r>
            <a:endParaRPr lang="en-US" sz="8000" b="1" dirty="0">
              <a:solidFill>
                <a:srgbClr val="FF0000"/>
              </a:solidFill>
              <a:latin typeface="Century Gothic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3810000" y="1295400"/>
            <a:ext cx="2895600" cy="74789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</a:p>
          <a:p>
            <a:pPr algn="ctr"/>
            <a:r>
              <a:rPr lang="en-US" sz="8000" b="1" dirty="0" err="1">
                <a:solidFill>
                  <a:srgbClr val="FF0000"/>
                </a:solidFill>
                <a:latin typeface="Century Gothic" pitchFamily="34" charset="0"/>
              </a:rPr>
              <a:t>e</a:t>
            </a:r>
            <a:r>
              <a:rPr lang="en-US" sz="8000" b="1" dirty="0" err="1" smtClean="0">
                <a:latin typeface="Century Gothic" pitchFamily="34" charset="0"/>
              </a:rPr>
              <a:t>_</a:t>
            </a:r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ee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ea</a:t>
            </a:r>
          </a:p>
          <a:p>
            <a:pPr algn="ctr"/>
            <a:r>
              <a:rPr lang="en-US" sz="8000" b="1" dirty="0" smtClean="0">
                <a:latin typeface="Century Gothic" pitchFamily="34" charset="0"/>
              </a:rPr>
              <a:t>_</a:t>
            </a:r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y</a:t>
            </a:r>
          </a:p>
          <a:p>
            <a:pPr algn="ctr"/>
            <a:r>
              <a:rPr lang="en-US" sz="8000" b="1" dirty="0" smtClean="0">
                <a:latin typeface="Century Gothic" pitchFamily="34" charset="0"/>
              </a:rPr>
              <a:t>_</a:t>
            </a:r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ie</a:t>
            </a:r>
            <a:r>
              <a:rPr lang="en-US" sz="8000" b="1" dirty="0" smtClean="0">
                <a:latin typeface="Century Gothic" pitchFamily="34" charset="0"/>
              </a:rPr>
              <a:t>_</a:t>
            </a:r>
            <a:endParaRPr lang="en-US" sz="8000" b="1" dirty="0">
              <a:latin typeface="Century Gothic" pitchFamily="34" charset="0"/>
            </a:endParaRPr>
          </a:p>
        </p:txBody>
      </p:sp>
      <p:pic>
        <p:nvPicPr>
          <p:cNvPr id="8" name="Picture 7" descr="eagle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711728" y="304800"/>
            <a:ext cx="2917672" cy="1219200"/>
          </a:xfrm>
          <a:prstGeom prst="rect">
            <a:avLst/>
          </a:prstGeom>
        </p:spPr>
      </p:pic>
      <p:cxnSp>
        <p:nvCxnSpPr>
          <p:cNvPr id="10" name="Straight Connector 9"/>
          <p:cNvCxnSpPr/>
          <p:nvPr/>
        </p:nvCxnSpPr>
        <p:spPr>
          <a:xfrm>
            <a:off x="3505200" y="0"/>
            <a:ext cx="76200" cy="914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04800" y="2362200"/>
            <a:ext cx="2895600" cy="62478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>
                <a:solidFill>
                  <a:srgbClr val="FF0000"/>
                </a:solidFill>
                <a:latin typeface="Century Gothic" pitchFamily="34" charset="0"/>
              </a:rPr>
              <a:t>i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>
                <a:solidFill>
                  <a:srgbClr val="FF0000"/>
                </a:solidFill>
                <a:latin typeface="Century Gothic" pitchFamily="34" charset="0"/>
              </a:rPr>
              <a:t>i</a:t>
            </a:r>
            <a:r>
              <a:rPr lang="en-US" sz="8000" b="1" dirty="0" err="1" smtClean="0">
                <a:latin typeface="Century Gothic" pitchFamily="34" charset="0"/>
              </a:rPr>
              <a:t>_</a:t>
            </a:r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ie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igh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smtClean="0">
                <a:latin typeface="Century Gothic" pitchFamily="34" charset="0"/>
              </a:rPr>
              <a:t>_</a:t>
            </a:r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y</a:t>
            </a:r>
            <a:endParaRPr lang="en-US" sz="8000" b="1" dirty="0">
              <a:solidFill>
                <a:srgbClr val="FF0000"/>
              </a:solidFill>
              <a:latin typeface="Century Gothic" pitchFamily="34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3810000" y="2438400"/>
            <a:ext cx="2895600" cy="62478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>
                <a:solidFill>
                  <a:srgbClr val="FF0000"/>
                </a:solidFill>
                <a:latin typeface="Century Gothic" pitchFamily="34" charset="0"/>
              </a:rPr>
              <a:t>o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o</a:t>
            </a:r>
            <a:r>
              <a:rPr lang="en-US" sz="8000" b="1" dirty="0" err="1" smtClean="0">
                <a:latin typeface="Century Gothic" pitchFamily="34" charset="0"/>
              </a:rPr>
              <a:t>_</a:t>
            </a:r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oa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ow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smtClean="0">
                <a:latin typeface="Century Gothic" pitchFamily="34" charset="0"/>
              </a:rPr>
              <a:t>_</a:t>
            </a:r>
            <a:r>
              <a:rPr lang="en-US" sz="8000" b="1" dirty="0" err="1">
                <a:solidFill>
                  <a:srgbClr val="FF0000"/>
                </a:solidFill>
                <a:latin typeface="Century Gothic" pitchFamily="34" charset="0"/>
              </a:rPr>
              <a:t>o</a:t>
            </a:r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  <a:endParaRPr lang="en-US" sz="8000" b="1" dirty="0">
              <a:latin typeface="Century Gothic" pitchFamily="34" charset="0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>
            <a:off x="3505200" y="0"/>
            <a:ext cx="76200" cy="914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 descr="ice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457200" y="381000"/>
            <a:ext cx="2780222" cy="1732744"/>
          </a:xfrm>
          <a:prstGeom prst="rect">
            <a:avLst/>
          </a:prstGeom>
        </p:spPr>
      </p:pic>
      <p:pic>
        <p:nvPicPr>
          <p:cNvPr id="11" name="Picture 10" descr="C:\Documents and Settings\st\Local Settings\Temporary Internet Files\Content.IE5\K0U7V1DW\MP900314193[1].jpg"/>
          <p:cNvPicPr/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886200" y="381000"/>
            <a:ext cx="2514600" cy="190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381000" y="3505200"/>
            <a:ext cx="2895600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>
                <a:solidFill>
                  <a:srgbClr val="FF0000"/>
                </a:solidFill>
                <a:latin typeface="Century Gothic" pitchFamily="34" charset="0"/>
              </a:rPr>
              <a:t>u</a:t>
            </a: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u</a:t>
            </a:r>
            <a:r>
              <a:rPr lang="en-US" sz="8000" b="1" dirty="0" err="1" smtClean="0">
                <a:latin typeface="Century Gothic" pitchFamily="34" charset="0"/>
              </a:rPr>
              <a:t>_</a:t>
            </a:r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>
                <a:solidFill>
                  <a:srgbClr val="FF0000"/>
                </a:solidFill>
                <a:latin typeface="Century Gothic" pitchFamily="34" charset="0"/>
              </a:rPr>
              <a:t>u</a:t>
            </a:r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  <a:p>
            <a:pPr algn="ctr"/>
            <a:r>
              <a:rPr lang="en-US" sz="8000" b="1" dirty="0" err="1" smtClean="0">
                <a:solidFill>
                  <a:srgbClr val="FF0000"/>
                </a:solidFill>
                <a:latin typeface="Century Gothic" pitchFamily="34" charset="0"/>
              </a:rPr>
              <a:t>ew</a:t>
            </a:r>
            <a:endParaRPr lang="en-US" sz="8000" b="1" dirty="0" smtClean="0">
              <a:solidFill>
                <a:srgbClr val="FF0000"/>
              </a:solidFill>
              <a:latin typeface="Century Gothic" pitchFamily="34" charset="0"/>
            </a:endParaRPr>
          </a:p>
        </p:txBody>
      </p:sp>
      <p:cxnSp>
        <p:nvCxnSpPr>
          <p:cNvPr id="10" name="Straight Connector 9"/>
          <p:cNvCxnSpPr/>
          <p:nvPr/>
        </p:nvCxnSpPr>
        <p:spPr>
          <a:xfrm>
            <a:off x="3505200" y="0"/>
            <a:ext cx="76200" cy="914400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6" name="Picture 2" descr="http://img1.wikia.nocookie.net/__cb20121110042639/howrse/images/7/77/Arabian_Unicorn_-_Light_Gray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04800" y="304800"/>
            <a:ext cx="3048000" cy="3048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37</TotalTime>
  <Words>35</Words>
  <Application>Microsoft Office PowerPoint</Application>
  <PresentationFormat>On-screen Show (4:3)</PresentationFormat>
  <Paragraphs>29</Paragraphs>
  <Slides>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6" baseType="lpstr">
      <vt:lpstr>Office Theme</vt:lpstr>
      <vt:lpstr>Slide 1</vt:lpstr>
      <vt:lpstr>Slide 2</vt:lpstr>
      <vt:lpstr>Slide 3</vt:lpstr>
      <vt:lpstr>Slide 4</vt:lpstr>
      <vt:lpstr>Slide 5</vt:lpstr>
    </vt:vector>
  </TitlesOfParts>
  <Company>Microsoft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Susan</dc:creator>
  <cp:lastModifiedBy>ST User</cp:lastModifiedBy>
  <cp:revision>2</cp:revision>
  <dcterms:created xsi:type="dcterms:W3CDTF">2015-10-30T23:45:15Z</dcterms:created>
  <dcterms:modified xsi:type="dcterms:W3CDTF">2015-11-03T22:26:36Z</dcterms:modified>
</cp:coreProperties>
</file>