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094" y="-87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4C71-7458-4655-966A-9CA88C8391AA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6728-9845-48F9-81FE-7FB892373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4C71-7458-4655-966A-9CA88C8391AA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6728-9845-48F9-81FE-7FB892373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4C71-7458-4655-966A-9CA88C8391AA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6728-9845-48F9-81FE-7FB892373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4C71-7458-4655-966A-9CA88C8391AA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6728-9845-48F9-81FE-7FB892373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4C71-7458-4655-966A-9CA88C8391AA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6728-9845-48F9-81FE-7FB892373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4C71-7458-4655-966A-9CA88C8391AA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6728-9845-48F9-81FE-7FB892373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4C71-7458-4655-966A-9CA88C8391AA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6728-9845-48F9-81FE-7FB892373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4C71-7458-4655-966A-9CA88C8391AA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6728-9845-48F9-81FE-7FB892373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4C71-7458-4655-966A-9CA88C8391AA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6728-9845-48F9-81FE-7FB892373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4C71-7458-4655-966A-9CA88C8391AA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6728-9845-48F9-81FE-7FB892373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4C71-7458-4655-966A-9CA88C8391AA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6728-9845-48F9-81FE-7FB892373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A4C71-7458-4655-966A-9CA88C8391AA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86728-9845-48F9-81FE-7FB892373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657600"/>
            <a:ext cx="289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err="1" smtClean="0">
                <a:latin typeface="Century Gothic" pitchFamily="34" charset="0"/>
              </a:rPr>
              <a:t>sh</a:t>
            </a:r>
            <a:endParaRPr lang="en-US" sz="8000" b="1" dirty="0" smtClean="0"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33800" y="3733800"/>
            <a:ext cx="289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err="1" smtClean="0">
                <a:latin typeface="Century Gothic" pitchFamily="34" charset="0"/>
              </a:rPr>
              <a:t>th</a:t>
            </a:r>
            <a:endParaRPr lang="en-US" sz="8000" b="1" dirty="0">
              <a:latin typeface="Century Gothic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505200" y="0"/>
            <a:ext cx="76200" cy="914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AutoShape 2" descr="https://encrypted-tbn2.gstatic.com/images?q=tbn:ANd9GcQOrWBvOmxkcHRIHdGFWHRBCYwFpuGS0x25S6y8ot-0IAmzbMmf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6" name="Picture 12" descr="http://www.esendex.co.uk/blog/wp-content/uploads/2012/08/Shee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3016250" cy="2905125"/>
          </a:xfrm>
          <a:prstGeom prst="rect">
            <a:avLst/>
          </a:prstGeom>
          <a:noFill/>
        </p:spPr>
      </p:pic>
      <p:pic>
        <p:nvPicPr>
          <p:cNvPr id="1038" name="Picture 14" descr="https://sp.yimg.com/xj/th?id=OIP.M9446f2ce0e55cdb0160b59c48f239d97o0&amp;pid=15.1&amp;P=0&amp;w=300&amp;h=3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799" y="457200"/>
            <a:ext cx="2032629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581400"/>
            <a:ext cx="289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err="1" smtClean="0">
                <a:latin typeface="Century Gothic" pitchFamily="34" charset="0"/>
              </a:rPr>
              <a:t>wh</a:t>
            </a:r>
            <a:endParaRPr lang="en-US" sz="8000" b="1" dirty="0" smtClean="0">
              <a:latin typeface="Century Gothic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505200" y="0"/>
            <a:ext cx="76200" cy="914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AutoShape 2" descr="https://encrypted-tbn2.gstatic.com/images?q=tbn:ANd9GcQOrWBvOmxkcHRIHdGFWHRBCYwFpuGS0x25S6y8ot-0IAmzbMmf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366" name="Picture 6" descr="http://3.bp.blogspot.com/-cvSzdJC_93w/T8hb65GEZ1I/AAAAAAAAAC8/AwDSWeXTe1Q/s1600/whe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"/>
            <a:ext cx="2667000" cy="2667000"/>
          </a:xfrm>
          <a:prstGeom prst="rect">
            <a:avLst/>
          </a:prstGeom>
          <a:noFill/>
        </p:spPr>
      </p:pic>
      <p:pic>
        <p:nvPicPr>
          <p:cNvPr id="15368" name="Picture 8" descr="http://www.fxjake.com/images/chic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228600"/>
            <a:ext cx="3016250" cy="3427413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3657600" y="3581400"/>
            <a:ext cx="289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err="1">
                <a:latin typeface="Century Gothic" pitchFamily="34" charset="0"/>
              </a:rPr>
              <a:t>c</a:t>
            </a:r>
            <a:r>
              <a:rPr lang="en-US" sz="8000" b="1" dirty="0" err="1" smtClean="0">
                <a:latin typeface="Century Gothic" pitchFamily="34" charset="0"/>
              </a:rPr>
              <a:t>h</a:t>
            </a:r>
            <a:endParaRPr lang="en-US" sz="80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</dc:creator>
  <cp:lastModifiedBy>ST User</cp:lastModifiedBy>
  <cp:revision>2</cp:revision>
  <dcterms:created xsi:type="dcterms:W3CDTF">2015-10-31T00:23:36Z</dcterms:created>
  <dcterms:modified xsi:type="dcterms:W3CDTF">2015-11-03T22:28:35Z</dcterms:modified>
</cp:coreProperties>
</file>