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22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F5BC-068D-4CAD-90EA-D0CE3DE047BC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5D62-7459-42B4-B5FF-102A1378E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F5BC-068D-4CAD-90EA-D0CE3DE047BC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5D62-7459-42B4-B5FF-102A1378E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F5BC-068D-4CAD-90EA-D0CE3DE047BC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5D62-7459-42B4-B5FF-102A1378E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F5BC-068D-4CAD-90EA-D0CE3DE047BC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5D62-7459-42B4-B5FF-102A1378E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F5BC-068D-4CAD-90EA-D0CE3DE047BC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5D62-7459-42B4-B5FF-102A1378E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F5BC-068D-4CAD-90EA-D0CE3DE047BC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5D62-7459-42B4-B5FF-102A1378E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F5BC-068D-4CAD-90EA-D0CE3DE047BC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5D62-7459-42B4-B5FF-102A1378E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F5BC-068D-4CAD-90EA-D0CE3DE047BC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5D62-7459-42B4-B5FF-102A1378E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F5BC-068D-4CAD-90EA-D0CE3DE047BC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5D62-7459-42B4-B5FF-102A1378E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F5BC-068D-4CAD-90EA-D0CE3DE047BC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5D62-7459-42B4-B5FF-102A1378E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F5BC-068D-4CAD-90EA-D0CE3DE047BC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5D62-7459-42B4-B5FF-102A1378E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CF5BC-068D-4CAD-90EA-D0CE3DE047BC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25D62-7459-42B4-B5FF-102A1378E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228600"/>
            <a:ext cx="4724400" cy="2514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 </a:t>
            </a:r>
            <a:r>
              <a:rPr kumimoji="0" lang="en-US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5" name="Picture 2" descr="https://loseitapp.files.wordpress.com/2014/09/istock_000014459318_dou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971800"/>
            <a:ext cx="4909341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228600"/>
            <a:ext cx="4724400" cy="2514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J </a:t>
            </a:r>
            <a:r>
              <a:rPr kumimoji="0" lang="en-US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j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6" name="Picture 2" descr="http://www.womenshealthmag.com/sites/womenshealthmag.com/files/images/jumping-r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3352800"/>
            <a:ext cx="6129495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228600"/>
            <a:ext cx="4724400" cy="2514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K </a:t>
            </a:r>
            <a:r>
              <a:rPr kumimoji="0" lang="en-US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k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5" name="Picture 8" descr="http://cdn.notonthehighstreet.com/system/product_images/images/001/077/527/original_traditional-diamond-k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19400"/>
            <a:ext cx="54864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228600"/>
            <a:ext cx="4724400" cy="2514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L </a:t>
            </a:r>
            <a:r>
              <a:rPr kumimoji="0" lang="en-US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l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6" name="Picture 4" descr="http://hypstuff.com/demos/treeGrowth/textures/Leaf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21608">
            <a:off x="1250756" y="3340559"/>
            <a:ext cx="4531611" cy="438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228600"/>
            <a:ext cx="4724400" cy="2514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 </a:t>
            </a:r>
            <a:r>
              <a:rPr kumimoji="0" lang="en-US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5" name="Picture 2" descr="http://www.iconesgratis.net/imagens/magn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200400"/>
            <a:ext cx="4953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228600"/>
            <a:ext cx="4724400" cy="2514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N </a:t>
            </a:r>
            <a:r>
              <a:rPr kumimoji="0" lang="en-US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n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6" name="Picture 4" descr="http://getrealbranding.com/wp-content/uploads/2013/05/RobinsNest_74870398Cro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95600"/>
            <a:ext cx="5867400" cy="5092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228600"/>
            <a:ext cx="4724400" cy="2514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O </a:t>
            </a:r>
            <a:r>
              <a:rPr kumimoji="0" lang="en-US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o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5" name="Picture 2" descr="http://res.cloudinary.com/dk-find-out/image/upload/q_80,w_1440/DCTM_Penguin_UK_DK_AL520967_o5r5l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667000"/>
            <a:ext cx="410602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228600"/>
            <a:ext cx="4724400" cy="2514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 </a:t>
            </a:r>
            <a:r>
              <a:rPr kumimoji="0" lang="en-US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6" name="Picture 6" descr="https://tnbody.files.wordpress.com/2015/10/dollarphotoclub_92889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19400"/>
            <a:ext cx="59436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228600"/>
            <a:ext cx="4724400" cy="2514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Q </a:t>
            </a:r>
            <a:r>
              <a:rPr kumimoji="0" lang="en-US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q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5" name="Picture 14" descr="https://s3.amazonaws.com/piktochartv2-dev/v2/uploads/5c1c850f-c1ff-405f-bfae-c4b270e76e8a/82bb989ceb3cc8cc000cec490df107b0bc714946_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204037"/>
            <a:ext cx="4343400" cy="5939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228600"/>
            <a:ext cx="4724400" cy="2514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R </a:t>
            </a:r>
            <a:r>
              <a:rPr kumimoji="0" lang="en-US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r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6" name="Picture 2" descr="http://pngimg.com/upload/rabbit_PNG37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200400"/>
            <a:ext cx="5069311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228600"/>
            <a:ext cx="4724400" cy="2514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 </a:t>
            </a:r>
            <a:r>
              <a:rPr kumimoji="0" lang="en-US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5" name="Picture 2" descr="https://linplayground.files.wordpress.com/2015/04/free-vector-sun-vector_002563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19400"/>
            <a:ext cx="5867400" cy="5329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228600"/>
            <a:ext cx="4724400" cy="2514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B </a:t>
            </a:r>
            <a:r>
              <a:rPr kumimoji="0" lang="en-US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b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6" name="Picture 4" descr="https://party.asda.com/images/inflatables/Inflatable-Beach-Ball-DECO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95600"/>
            <a:ext cx="5410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228600"/>
            <a:ext cx="4724400" cy="2514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T </a:t>
            </a:r>
            <a:r>
              <a:rPr kumimoji="0" lang="en-US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t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6" name="Picture 14" descr="http://pngimg.com/upload/tiger_PNG5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038600"/>
            <a:ext cx="6087907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228600"/>
            <a:ext cx="4724400" cy="2514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U </a:t>
            </a:r>
            <a:r>
              <a:rPr kumimoji="0" lang="en-US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u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5" name="Picture 2" descr="http://cdn2.hubspot.net/hub/23640/file-13471509-jpg/Photos/umbrella-reresolutiond-600.jpg%3Ft%3D14073941364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971800"/>
            <a:ext cx="5885706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228600"/>
            <a:ext cx="4724400" cy="2514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V </a:t>
            </a:r>
            <a:r>
              <a:rPr kumimoji="0" lang="en-US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v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6" name="Picture 2" descr="http://ecx.images-amazon.com/images/I/51JJUzUnW0L._UL15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743200"/>
            <a:ext cx="3733800" cy="5840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228600"/>
            <a:ext cx="4724400" cy="2514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W </a:t>
            </a:r>
            <a:r>
              <a:rPr kumimoji="0" lang="en-US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w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5" name="Picture 2" descr="http://ecx.images-amazon.com/images/I/81pHWfmusyL._UY606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819400"/>
            <a:ext cx="3200400" cy="5721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228600"/>
            <a:ext cx="4724400" cy="2514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X </a:t>
            </a:r>
            <a:r>
              <a:rPr kumimoji="0" lang="en-US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x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6" name="Picture 8" descr="https://upload.wikimedia.org/wikipedia/commons/1/19/01_16_X-ray_of_H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200400"/>
            <a:ext cx="4411124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228600"/>
            <a:ext cx="4724400" cy="2514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Y </a:t>
            </a:r>
            <a:r>
              <a:rPr kumimoji="0" lang="en-US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y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5" name="Picture 4" descr="http://www.dhresource.com/albu_366368037_00-1.600x600/yoyo-madeira-new-vintage-tradicional-io-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352800"/>
            <a:ext cx="6076327" cy="446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228600"/>
            <a:ext cx="4724400" cy="2514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Z </a:t>
            </a:r>
            <a:r>
              <a:rPr kumimoji="0" lang="en-US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z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6" name="Picture 2" descr="http://kindersay.com/files/images/zeb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00400"/>
            <a:ext cx="6017655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228600"/>
            <a:ext cx="4724400" cy="2514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 </a:t>
            </a:r>
            <a:r>
              <a:rPr kumimoji="0" lang="en-US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5" name="Picture 2" descr="http://www.northwestcrossing.com/wp-content/uploads/2015/03/114240651_cat_342943c.jpg"/>
          <p:cNvPicPr>
            <a:picLocks noChangeAspect="1" noChangeArrowheads="1"/>
          </p:cNvPicPr>
          <p:nvPr/>
        </p:nvPicPr>
        <p:blipFill>
          <a:blip r:embed="rId2" cstate="print"/>
          <a:srcRect l="22204" r="16470"/>
          <a:stretch>
            <a:fillRect/>
          </a:stretch>
        </p:blipFill>
        <p:spPr bwMode="auto">
          <a:xfrm>
            <a:off x="990600" y="2895600"/>
            <a:ext cx="5191276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228600"/>
            <a:ext cx="4724400" cy="2514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D </a:t>
            </a:r>
            <a:r>
              <a:rPr kumimoji="0" lang="en-US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d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6" name="Picture 2" descr="https://www.royalcanin.com/~/media/Royal-Canin/Product-Categories/dog-medium-landing-hero.ash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95600"/>
            <a:ext cx="4910981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228600"/>
            <a:ext cx="4724400" cy="2514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 </a:t>
            </a:r>
            <a:r>
              <a:rPr kumimoji="0" lang="en-US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5" name="Picture 4" descr="http://curiositysip.com/wp-content/uploads/2015/12/Elephant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124200"/>
            <a:ext cx="6096000" cy="4823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228600"/>
            <a:ext cx="4724400" cy="2514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F </a:t>
            </a:r>
            <a:r>
              <a:rPr kumimoji="0" lang="en-US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f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6" name="Picture 4" descr="http://www.firstaidforfree.com/wp-content/uploads/2015/02/FISHSHAP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52800"/>
            <a:ext cx="6019800" cy="4251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228600"/>
            <a:ext cx="4724400" cy="2514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G </a:t>
            </a:r>
            <a:r>
              <a:rPr kumimoji="0" lang="en-US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g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5" name="Picture 2" descr="https://cdn.superstock.com/4413/Download/4413-204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52800"/>
            <a:ext cx="6129888" cy="4797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228600"/>
            <a:ext cx="4724400" cy="2514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H </a:t>
            </a:r>
            <a:r>
              <a:rPr kumimoji="0" lang="en-US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h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6" name="Picture 2" descr="http://www.cityhomebuyer.com/uploads/6/5/4/1/65416949/8841854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733800"/>
            <a:ext cx="6019800" cy="3629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228600"/>
            <a:ext cx="4724400" cy="2514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I </a:t>
            </a:r>
            <a:r>
              <a:rPr kumimoji="0" lang="en-US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i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5" name="Picture 6" descr="http://survivalworld.com/images/shelter-images/igl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05200"/>
            <a:ext cx="6134100" cy="4539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52</Words>
  <Application>Microsoft Office PowerPoint</Application>
  <PresentationFormat>On-screen Show (4:3)</PresentationFormat>
  <Paragraphs>26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ST User</cp:lastModifiedBy>
  <cp:revision>2</cp:revision>
  <dcterms:created xsi:type="dcterms:W3CDTF">2016-04-01T23:09:23Z</dcterms:created>
  <dcterms:modified xsi:type="dcterms:W3CDTF">2016-11-15T18:59:01Z</dcterms:modified>
</cp:coreProperties>
</file>