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2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9105-530B-4668-8B03-71C1B5FE00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6D91-866C-4E94-BA41-48EC8290B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9105-530B-4668-8B03-71C1B5FE00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6D91-866C-4E94-BA41-48EC8290B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9105-530B-4668-8B03-71C1B5FE00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6D91-866C-4E94-BA41-48EC8290B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9105-530B-4668-8B03-71C1B5FE00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6D91-866C-4E94-BA41-48EC8290B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9105-530B-4668-8B03-71C1B5FE00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6D91-866C-4E94-BA41-48EC8290B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9105-530B-4668-8B03-71C1B5FE00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6D91-866C-4E94-BA41-48EC8290B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9105-530B-4668-8B03-71C1B5FE00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6D91-866C-4E94-BA41-48EC8290B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9105-530B-4668-8B03-71C1B5FE00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6D91-866C-4E94-BA41-48EC8290B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9105-530B-4668-8B03-71C1B5FE00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6D91-866C-4E94-BA41-48EC8290B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9105-530B-4668-8B03-71C1B5FE00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6D91-866C-4E94-BA41-48EC8290B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9105-530B-4668-8B03-71C1B5FE00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6D91-866C-4E94-BA41-48EC8290B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105-530B-4668-8B03-71C1B5FE00FE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6D91-866C-4E94-BA41-48EC8290B5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oseitapp.files.wordpress.com/2014/09/istock_000014459318_dou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596203" cy="52077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Aa</a:t>
            </a:r>
            <a:endParaRPr lang="en-US" sz="9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Jj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22530" name="Picture 2" descr="http://www.womenshealthmag.com/sites/womenshealthmag.com/files/images/jumping-r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715000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Kk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23560" name="Picture 8" descr="http://cdn.notonthehighstreet.com/system/product_images/images/001/077/527/original_traditional-diamond-k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Ll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24580" name="Picture 4" descr="http://hypstuff.com/demos/treeGrowth/textures/Leaf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21608">
            <a:off x="2622357" y="1802939"/>
            <a:ext cx="4531611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Mm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25602" name="Picture 2" descr="http://www.iconesgratis.net/imagens/magn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Nn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26628" name="Picture 4" descr="http://getrealbranding.com/wp-content/uploads/2013/05/RobinsNest_74870398Cro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257800" cy="4563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Oo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27650" name="Picture 2" descr="http://res.cloudinary.com/dk-find-out/image/upload/q_80,w_1440/DCTM_Penguin_UK_DK_AL520967_o5r5l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3657600" cy="5158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s://tnbody.files.wordpress.com/2015/10/dollarphotoclub_92889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410200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Pp</a:t>
            </a:r>
            <a:endParaRPr lang="en-US" sz="96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Qq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29704" name="AutoShape 8" descr="http://www.jsnoelcollection.org/uploads/5/4/7/6/54762133/7858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10" name="Picture 14" descr="https://s3.amazonaws.com/piktochartv2-dev/v2/uploads/5c1c850f-c1ff-405f-bfae-c4b270e76e8a/82bb989ceb3cc8cc000cec490df107b0bc714946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1716"/>
            <a:ext cx="3733800" cy="5106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Rr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29704" name="AutoShape 8" descr="http://www.jsnoelcollection.org/uploads/5/4/7/6/54762133/7858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http://pngimg.com/upload/rabbit_PNG3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506931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Ss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29704" name="AutoShape 8" descr="http://www.jsnoelcollection.org/uploads/5/4/7/6/54762133/7858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s://linplayground.files.wordpress.com/2015/04/free-vector-sun-vector_002563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28550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Bb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14340" name="Picture 4" descr="https://party.asda.com/images/inflatables/Inflatable-Beach-Ball-DECO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Tt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29704" name="AutoShape 8" descr="http://www.jsnoelcollection.org/uploads/5/4/7/6/54762133/7858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2" name="Picture 14" descr="http://pngimg.com/upload/tiger_PNG5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7010400" cy="3246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Uu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29704" name="AutoShape 8" descr="http://www.jsnoelcollection.org/uploads/5/4/7/6/54762133/7858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 descr="http://cdn2.hubspot.net/hub/23640/file-13471509-jpg/Photos/umbrella-reresolutiond-600.jpg%3Ft%3D14073941364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1828800"/>
            <a:ext cx="559624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Vv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29704" name="AutoShape 8" descr="http://www.jsnoelcollection.org/uploads/5/4/7/6/54762133/7858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8" name="Picture 2" descr="http://ecx.images-amazon.com/images/I/51JJUzUnW0L._UL15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52600"/>
            <a:ext cx="3069184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Ww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29704" name="AutoShape 8" descr="http://www.jsnoelcollection.org/uploads/5/4/7/6/54762133/7858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2" name="Picture 2" descr="http://ecx.images-amazon.com/images/I/81pHWfmusyL._UY60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28800"/>
            <a:ext cx="247235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Xx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29704" name="AutoShape 8" descr="http://www.jsnoelcollection.org/uploads/5/4/7/6/54762133/7858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8" name="Picture 8" descr="https://upload.wikimedia.org/wikipedia/commons/1/19/01_16_X-ray_of_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81200"/>
            <a:ext cx="3649124" cy="428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Yy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29704" name="AutoShape 8" descr="http://www.jsnoelcollection.org/uploads/5/4/7/6/54762133/7858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2" name="Picture 4" descr="http://www.dhresource.com/albu_366368037_00-1.600x600/yoyo-madeira-new-vintage-tradicional-io-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6076326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Zz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29704" name="AutoShape 8" descr="http://www.jsnoelcollection.org/uploads/5/4/7/6/54762133/7858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4" name="Picture 2" descr="http://kindersay.com/files/images/zeb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17654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Cc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15362" name="Picture 2" descr="http://www.northwestcrossing.com/wp-content/uploads/2015/03/114240651_cat_342943c.jpg"/>
          <p:cNvPicPr>
            <a:picLocks noChangeAspect="1" noChangeArrowheads="1"/>
          </p:cNvPicPr>
          <p:nvPr/>
        </p:nvPicPr>
        <p:blipFill>
          <a:blip r:embed="rId2" cstate="print"/>
          <a:srcRect l="22204" r="16470"/>
          <a:stretch>
            <a:fillRect/>
          </a:stretch>
        </p:blipFill>
        <p:spPr bwMode="auto">
          <a:xfrm>
            <a:off x="2667000" y="1676400"/>
            <a:ext cx="4419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Dd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16386" name="Picture 2" descr="https://www.royalcanin.com/~/media/Royal-Canin/Product-Categories/dog-medium-landing-hero.ash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572000" cy="5178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Ee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17412" name="Picture 4" descr="http://curiositysip.com/wp-content/uploads/2015/12/Elephant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6096000" cy="4823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Ff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18436" name="Picture 4" descr="http://www.firstaidforfree.com/wp-content/uploads/2015/02/FISHSHAP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6019800" cy="4251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Gg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19458" name="Picture 2" descr="https://cdn.superstock.com/4413/Download/4413-204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6129888" cy="479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Century Gothic" pitchFamily="34" charset="0"/>
              </a:rPr>
              <a:t>Hh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20482" name="Picture 2" descr="http://www.cityhomebuyer.com/uploads/6/5/4/1/65416949/884185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315200" cy="4410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Ii</a:t>
            </a:r>
            <a:endParaRPr lang="en-US" sz="9600" b="1" dirty="0">
              <a:latin typeface="Century Gothic" pitchFamily="34" charset="0"/>
            </a:endParaRPr>
          </a:p>
        </p:txBody>
      </p:sp>
      <p:sp>
        <p:nvSpPr>
          <p:cNvPr id="18434" name="AutoShape 2" descr="Image result for iglo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Image result for iglo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survivalworld.com/images/shelter-images/igl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134100" cy="4539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26</Words>
  <Application>Microsoft Office PowerPoint</Application>
  <PresentationFormat>On-screen Show (4:3)</PresentationFormat>
  <Paragraphs>26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Aa</vt:lpstr>
      <vt:lpstr>Bb</vt:lpstr>
      <vt:lpstr>Cc</vt:lpstr>
      <vt:lpstr>Dd</vt:lpstr>
      <vt:lpstr>Ee</vt:lpstr>
      <vt:lpstr>Ff</vt:lpstr>
      <vt:lpstr>Gg</vt:lpstr>
      <vt:lpstr>Hh</vt:lpstr>
      <vt:lpstr>Ii</vt:lpstr>
      <vt:lpstr>Jj</vt:lpstr>
      <vt:lpstr>Kk</vt:lpstr>
      <vt:lpstr>Ll</vt:lpstr>
      <vt:lpstr>Mm</vt:lpstr>
      <vt:lpstr>Nn</vt:lpstr>
      <vt:lpstr>Oo</vt:lpstr>
      <vt:lpstr>Pp</vt:lpstr>
      <vt:lpstr>Qq</vt:lpstr>
      <vt:lpstr>Rr</vt:lpstr>
      <vt:lpstr>Ss</vt:lpstr>
      <vt:lpstr>Tt</vt:lpstr>
      <vt:lpstr>Uu</vt:lpstr>
      <vt:lpstr>Vv</vt:lpstr>
      <vt:lpstr>Ww</vt:lpstr>
      <vt:lpstr>Xx</vt:lpstr>
      <vt:lpstr>Yy</vt:lpstr>
      <vt:lpstr>Zz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</dc:title>
  <dc:creator>ST User</dc:creator>
  <cp:lastModifiedBy>ST User</cp:lastModifiedBy>
  <cp:revision>24</cp:revision>
  <dcterms:created xsi:type="dcterms:W3CDTF">2016-04-01T18:30:19Z</dcterms:created>
  <dcterms:modified xsi:type="dcterms:W3CDTF">2016-04-04T19:32:46Z</dcterms:modified>
</cp:coreProperties>
</file>