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3457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Apple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2" descr="https://loseitapp.files.wordpress.com/2014/09/istock_000014459318_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267200" cy="483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retouch.ca/wp-content/uploads/2013/11/Apple.jpg"/>
          <p:cNvPicPr>
            <a:picLocks noChangeAspect="1" noChangeArrowheads="1"/>
          </p:cNvPicPr>
          <p:nvPr/>
        </p:nvPicPr>
        <p:blipFill>
          <a:blip r:embed="rId2" cstate="print"/>
          <a:srcRect r="7813"/>
          <a:stretch>
            <a:fillRect/>
          </a:stretch>
        </p:blipFill>
        <p:spPr bwMode="auto">
          <a:xfrm>
            <a:off x="228600" y="2743200"/>
            <a:ext cx="6069331" cy="4114800"/>
          </a:xfrm>
          <a:prstGeom prst="rect">
            <a:avLst/>
          </a:prstGeom>
          <a:noFill/>
        </p:spPr>
      </p:pic>
      <p:pic>
        <p:nvPicPr>
          <p:cNvPr id="3084" name="Picture 12" descr="http://www.macdentalcare.com/pub/photo/2014-09-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74446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www.vegkitchen.com/wp-content/uploads/2013/04/Apples-in-a-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612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nassau.happeningmag.com/wp-content/uploads/2014/09/apple-orchards.jpg"/>
          <p:cNvPicPr>
            <a:picLocks noChangeAspect="1" noChangeArrowheads="1"/>
          </p:cNvPicPr>
          <p:nvPr/>
        </p:nvPicPr>
        <p:blipFill>
          <a:blip r:embed="rId2" cstate="print"/>
          <a:srcRect r="1968" b="4938"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5" y="685800"/>
            <a:ext cx="8305800" cy="4611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19400" y="5943600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https://vimeo.com/109345701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Time-lapse video of apples growing on a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ecx.images-amazon.com/images/I/713E6%2BufLAL._SL1500_.jpg"/>
          <p:cNvPicPr>
            <a:picLocks noChangeAspect="1" noChangeArrowheads="1"/>
          </p:cNvPicPr>
          <p:nvPr/>
        </p:nvPicPr>
        <p:blipFill>
          <a:blip r:embed="rId2" cstate="print"/>
          <a:srcRect l="30952" r="26191"/>
          <a:stretch>
            <a:fillRect/>
          </a:stretch>
        </p:blipFill>
        <p:spPr bwMode="auto">
          <a:xfrm>
            <a:off x="5943600" y="228600"/>
            <a:ext cx="2743200" cy="6400800"/>
          </a:xfrm>
          <a:prstGeom prst="rect">
            <a:avLst/>
          </a:prstGeom>
          <a:noFill/>
        </p:spPr>
      </p:pic>
      <p:pic>
        <p:nvPicPr>
          <p:cNvPr id="19470" name="Picture 14" descr="http://www.meijer.com/assets/product_images/styles/xlarge/1001029_014800000108_A_400.jpg"/>
          <p:cNvPicPr>
            <a:picLocks noChangeAspect="1" noChangeArrowheads="1"/>
          </p:cNvPicPr>
          <p:nvPr/>
        </p:nvPicPr>
        <p:blipFill>
          <a:blip r:embed="rId3" cstate="print"/>
          <a:srcRect t="22000" b="20000"/>
          <a:stretch>
            <a:fillRect/>
          </a:stretch>
        </p:blipFill>
        <p:spPr bwMode="auto">
          <a:xfrm>
            <a:off x="457200" y="1828800"/>
            <a:ext cx="3704897" cy="2148840"/>
          </a:xfrm>
          <a:prstGeom prst="rect">
            <a:avLst/>
          </a:prstGeom>
          <a:noFill/>
        </p:spPr>
      </p:pic>
      <p:pic>
        <p:nvPicPr>
          <p:cNvPr id="19468" name="Picture 12" descr="http://musselmans.com/media/1078/sauceswapapplesau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"/>
            <a:ext cx="2438400" cy="3603925"/>
          </a:xfrm>
          <a:prstGeom prst="rect">
            <a:avLst/>
          </a:prstGeom>
          <a:noFill/>
        </p:spPr>
      </p:pic>
      <p:pic>
        <p:nvPicPr>
          <p:cNvPr id="19464" name="Picture 8" descr="http://patriarc.com/wp-content/uploads/2016/02/Applesauce-Mar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124200"/>
            <a:ext cx="4354963" cy="238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Apple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32</cp:revision>
  <dcterms:created xsi:type="dcterms:W3CDTF">2016-04-02T11:25:12Z</dcterms:created>
  <dcterms:modified xsi:type="dcterms:W3CDTF">2016-04-11T20:54:07Z</dcterms:modified>
</cp:coreProperties>
</file>