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1DE76-0806-42EF-9E2F-A98655C9B8F3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5576A-AFBE-4030-9543-86706B099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https://www.youtube.com/watch?v=KDiioSreoPc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5576A-AFBE-4030-9543-86706B0996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https://www.youtube.com/watch?v=-x7ZxW4vinI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5576A-AFBE-4030-9543-86706B0996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DiioSreoP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x7ZxW4vin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dhresource.com/albu_366368037_00-1.600x600/yoyo-madeira-new-vintage-tradicional-io-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"/>
            <a:ext cx="5493311" cy="4038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0" y="3200400"/>
            <a:ext cx="4572000" cy="1470025"/>
          </a:xfrm>
        </p:spPr>
        <p:txBody>
          <a:bodyPr>
            <a:noAutofit/>
          </a:bodyPr>
          <a:lstStyle/>
          <a:p>
            <a:pPr algn="l"/>
            <a:r>
              <a:rPr lang="en-US" sz="9600" b="1" dirty="0" err="1" smtClean="0">
                <a:latin typeface="Century Gothic" pitchFamily="34" charset="0"/>
              </a:rPr>
              <a:t>Yo</a:t>
            </a:r>
            <a:r>
              <a:rPr lang="en-US" sz="9600" b="1" dirty="0" smtClean="0">
                <a:latin typeface="Century Gothic" pitchFamily="34" charset="0"/>
              </a:rPr>
              <a:t> </a:t>
            </a:r>
            <a:r>
              <a:rPr lang="en-US" sz="9600" b="1" dirty="0" err="1" smtClean="0">
                <a:latin typeface="Century Gothic" pitchFamily="34" charset="0"/>
              </a:rPr>
              <a:t>yo</a:t>
            </a:r>
            <a:endParaRPr lang="en-US" sz="96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static1.squarespace.com/static/53763e79e4b0ad08223413bb/5399e897e4b06b685f8daaed/56a030c705f8e28f376e9494/1453341001805/?format=1500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9144000" cy="60907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://s.hswstatic.com/gif/intermediate-yo-yo-tricks-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4267200" cy="5334000"/>
          </a:xfrm>
          <a:prstGeom prst="rect">
            <a:avLst/>
          </a:prstGeom>
          <a:noFill/>
        </p:spPr>
      </p:pic>
      <p:pic>
        <p:nvPicPr>
          <p:cNvPr id="18438" name="Picture 6" descr="http://s.hswstatic.com/gif/easy-yo-yo-tricks-11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990600"/>
            <a:ext cx="4865352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s.hswstatic.com/gif/advanced-yo-yo-tricks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28600"/>
            <a:ext cx="5996064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s://www.googledrive.com/host/0BzpOTG24NN8dSll4RC1SUmVReH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8600"/>
            <a:ext cx="64008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1066800"/>
            <a:ext cx="709236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143000" y="5410200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https://www.youtube.com/watch?v=KDiioSreoPc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990600"/>
            <a:ext cx="6800531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838200" y="54102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https://www.youtube.com/watch?v=-x7ZxW4vinI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</Words>
  <Application>Microsoft Office PowerPoint</Application>
  <PresentationFormat>On-screen Show (4:3)</PresentationFormat>
  <Paragraphs>7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Yo yo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Ostrich</dc:title>
  <dc:creator>user</dc:creator>
  <cp:lastModifiedBy>ST User</cp:lastModifiedBy>
  <cp:revision>4</cp:revision>
  <dcterms:created xsi:type="dcterms:W3CDTF">2016-04-02T11:25:12Z</dcterms:created>
  <dcterms:modified xsi:type="dcterms:W3CDTF">2016-04-11T20:56:46Z</dcterms:modified>
</cp:coreProperties>
</file>