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C558-1C83-4886-8D42-ADBB5F3D810C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AE4C-AF7D-4F41-9EEF-6866EA2C7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C558-1C83-4886-8D42-ADBB5F3D810C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AE4C-AF7D-4F41-9EEF-6866EA2C7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C558-1C83-4886-8D42-ADBB5F3D810C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AE4C-AF7D-4F41-9EEF-6866EA2C7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C558-1C83-4886-8D42-ADBB5F3D810C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AE4C-AF7D-4F41-9EEF-6866EA2C7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C558-1C83-4886-8D42-ADBB5F3D810C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AE4C-AF7D-4F41-9EEF-6866EA2C7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C558-1C83-4886-8D42-ADBB5F3D810C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AE4C-AF7D-4F41-9EEF-6866EA2C7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C558-1C83-4886-8D42-ADBB5F3D810C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AE4C-AF7D-4F41-9EEF-6866EA2C7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C558-1C83-4886-8D42-ADBB5F3D810C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AE4C-AF7D-4F41-9EEF-6866EA2C7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C558-1C83-4886-8D42-ADBB5F3D810C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AE4C-AF7D-4F41-9EEF-6866EA2C7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C558-1C83-4886-8D42-ADBB5F3D810C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AE4C-AF7D-4F41-9EEF-6866EA2C7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C558-1C83-4886-8D42-ADBB5F3D810C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AE4C-AF7D-4F41-9EEF-6866EA2C7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DC558-1C83-4886-8D42-ADBB5F3D810C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9AE4C-AF7D-4F41-9EEF-6866EA2C7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safeshare.tv/v/DhVKdhtKBF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2362200"/>
            <a:ext cx="3429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600" b="1" dirty="0" smtClean="0">
                <a:latin typeface="Century Gothic" pitchFamily="34" charset="0"/>
              </a:rPr>
              <a:t>X-ray</a:t>
            </a:r>
            <a:endParaRPr lang="en-US" sz="9600" dirty="0"/>
          </a:p>
        </p:txBody>
      </p:sp>
      <p:pic>
        <p:nvPicPr>
          <p:cNvPr id="5" name="Picture 8" descr="https://upload.wikimedia.org/wikipedia/commons/1/19/01_16_X-ray_of_Ha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219200"/>
            <a:ext cx="3441196" cy="40422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t-Lateral-Foot-Xray-10-1-2013-300x24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47800" y="838200"/>
            <a:ext cx="5867400" cy="486994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oot2we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400" y="1143000"/>
            <a:ext cx="6057900" cy="4038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-media-cache-ak0.pinimg.com/736x/c0/7d/b8/c07db896a7fce8acecf4a823bb1818e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219200"/>
            <a:ext cx="7559041" cy="426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middletownimaging.com/wp-content/uploads/sites/98/2014/07/Digital-Xra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685800"/>
            <a:ext cx="5910341" cy="4495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124200" y="5562600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Century Gothic" pitchFamily="34" charset="0"/>
              </a:rPr>
              <a:t>X-ray machine</a:t>
            </a:r>
            <a:endParaRPr lang="en-US" sz="3200" b="1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05200" y="48006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Getting an X-ray</a:t>
            </a:r>
            <a:endParaRPr lang="en-US" dirty="0"/>
          </a:p>
        </p:txBody>
      </p:sp>
      <p:pic>
        <p:nvPicPr>
          <p:cNvPr id="19458" name="Picture 2" descr="http://kidshealth.org/EN/images/headers/K-testXray-enHD-AR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209800"/>
            <a:ext cx="8305802" cy="152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</Words>
  <Application>Microsoft Office PowerPoint</Application>
  <PresentationFormat>On-screen Show (4:3)</PresentationFormat>
  <Paragraphs>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 User</cp:lastModifiedBy>
  <cp:revision>3</cp:revision>
  <dcterms:created xsi:type="dcterms:W3CDTF">2016-04-15T19:05:00Z</dcterms:created>
  <dcterms:modified xsi:type="dcterms:W3CDTF">2016-04-18T13:24:00Z</dcterms:modified>
</cp:coreProperties>
</file>