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wpP_s8LV_Y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8600"/>
            <a:ext cx="65532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Watch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4" name="Picture 2" descr="http://ecx.images-amazon.com/images/I/81pHWfmusyL._UY60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981200"/>
            <a:ext cx="247235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kutchsell.com/uploads/product_image/product_175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5569811" cy="3581400"/>
          </a:xfrm>
          <a:prstGeom prst="rect">
            <a:avLst/>
          </a:prstGeom>
          <a:noFill/>
        </p:spPr>
      </p:pic>
      <p:pic>
        <p:nvPicPr>
          <p:cNvPr id="4100" name="Picture 4" descr="http://i5.walmartimages.com/dfw/dce07b8c-7dac/k2-_ea937b41-3bf2-4e93-a683-c940451e9bef.v1.jpg"/>
          <p:cNvPicPr>
            <a:picLocks noChangeAspect="1" noChangeArrowheads="1"/>
          </p:cNvPicPr>
          <p:nvPr/>
        </p:nvPicPr>
        <p:blipFill>
          <a:blip r:embed="rId3" cstate="print"/>
          <a:srcRect l="20930" r="18605"/>
          <a:stretch>
            <a:fillRect/>
          </a:stretch>
        </p:blipFill>
        <p:spPr bwMode="auto">
          <a:xfrm rot="704263">
            <a:off x="6056235" y="1749160"/>
            <a:ext cx="2667000" cy="4410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apple.com/support/assets/images/products/watch/applewatch_hero_2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8194675" cy="42602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1043.photobucket.com/albums/b439/mrtinyone/VIBRALITEMINIVIBRATINGWATCH-PURPLEWFLOWERBANDb.jpg"/>
          <p:cNvPicPr>
            <a:picLocks noChangeAspect="1" noChangeArrowheads="1"/>
          </p:cNvPicPr>
          <p:nvPr/>
        </p:nvPicPr>
        <p:blipFill>
          <a:blip r:embed="rId2" cstate="print"/>
          <a:srcRect t="24800" r="5600" b="16000"/>
          <a:stretch>
            <a:fillRect/>
          </a:stretch>
        </p:blipFill>
        <p:spPr bwMode="auto">
          <a:xfrm>
            <a:off x="0" y="0"/>
            <a:ext cx="8305800" cy="5208722"/>
          </a:xfrm>
          <a:prstGeom prst="rect">
            <a:avLst/>
          </a:prstGeom>
          <a:noFill/>
        </p:spPr>
      </p:pic>
      <p:pic>
        <p:nvPicPr>
          <p:cNvPr id="2052" name="Picture 4" descr="http://ecx.images-amazon.com/images/I/41YNc21OYsL._SY3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704461">
            <a:off x="6529840" y="3803230"/>
            <a:ext cx="1552575" cy="2857500"/>
          </a:xfrm>
          <a:prstGeom prst="rect">
            <a:avLst/>
          </a:prstGeom>
          <a:noFill/>
        </p:spPr>
      </p:pic>
      <p:pic>
        <p:nvPicPr>
          <p:cNvPr id="2054" name="Picture 6" descr="http://d3d71ba2asa5oz.cloudfront.net/33000100/images/1721210196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849481">
            <a:off x="1029922" y="4106535"/>
            <a:ext cx="2331141" cy="23311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143000"/>
            <a:ext cx="6086475" cy="3438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524000" y="50292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https://www.youtube.com/watch?v=UwpP_s8LV_Y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Watch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34</cp:revision>
  <dcterms:created xsi:type="dcterms:W3CDTF">2016-04-02T11:25:12Z</dcterms:created>
  <dcterms:modified xsi:type="dcterms:W3CDTF">2016-04-27T17:07:32Z</dcterms:modified>
</cp:coreProperties>
</file>