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03" d="100"/>
          <a:sy n="103" d="100"/>
        </p:scale>
        <p:origin x="-204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FBC05E-E3E7-4734-8EEE-FE5361E8DFB2}" type="datetimeFigureOut">
              <a:rPr lang="en-US" smtClean="0"/>
              <a:pPr/>
              <a:t>4/18/2016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41759E4-73B7-4C6F-8F52-56AEF486A882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371600" y="2590800"/>
            <a:ext cx="3271722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Vest</a:t>
            </a:r>
            <a:endParaRPr lang="en-US" sz="9600" dirty="0"/>
          </a:p>
        </p:txBody>
      </p:sp>
      <p:pic>
        <p:nvPicPr>
          <p:cNvPr id="5" name="Picture 2" descr="http://ecx.images-amazon.com/images/I/51JJUzUnW0L._UL1500_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876800" y="1066800"/>
            <a:ext cx="3069184" cy="48006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314" name="Picture 2" descr="https://i.s-jcrew.com/is/image/jcrew/B0611_BL8133?$pdp_fs418$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05000" y="228600"/>
            <a:ext cx="5581650" cy="558165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292" name="Picture 4" descr="http://www.polyvore.com/cgi/img-thing?.out=jpg&amp;size=l&amp;tid=24188979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438400" y="838200"/>
            <a:ext cx="4610100" cy="46101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http://cdn3.volusion.com/qjjhm.sttcm/v/vspfiles/photos/O-LUX-PSF-2.jpg?142442909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7400" y="685800"/>
            <a:ext cx="5334000" cy="5334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viking-journeyman-surveyors-vest-3995-front_1_1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2667000" y="1066800"/>
            <a:ext cx="4114800" cy="4114800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</TotalTime>
  <Words>1</Words>
  <Application>Microsoft Office PowerPoint</Application>
  <PresentationFormat>On-screen Show (4:3)</PresentationFormat>
  <Paragraphs>1</Paragraphs>
  <Slides>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6" baseType="lpstr">
      <vt:lpstr>Office Theme</vt:lpstr>
      <vt:lpstr>Slide 1</vt:lpstr>
      <vt:lpstr>Slide 2</vt:lpstr>
      <vt:lpstr>Slide 3</vt:lpstr>
      <vt:lpstr>Slide 4</vt:lpstr>
      <vt:lpstr>Slide 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ST User</dc:creator>
  <cp:lastModifiedBy>ST User</cp:lastModifiedBy>
  <cp:revision>2</cp:revision>
  <dcterms:created xsi:type="dcterms:W3CDTF">2016-04-15T19:32:03Z</dcterms:created>
  <dcterms:modified xsi:type="dcterms:W3CDTF">2016-04-18T13:24:43Z</dcterms:modified>
</cp:coreProperties>
</file>