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21E46-AB6F-4B4F-AA2D-D18EF59907D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E313-38D4-4955-B9F0-CDDC1AE8A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safeshare.tv/submit?url=https://www.youtube.com/watch?v=kWxnadQI5Q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afeshare.tv/v/YiujQMi2-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cdn2.hubspot.net/hub/23640/file-13471509-jpg/Photos/umbrella-reresolutiond-600.jpg%3Ft%3D14073941364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1547" y="1524000"/>
            <a:ext cx="4052453" cy="3200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" y="1143000"/>
            <a:ext cx="373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5908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Umbrella</a:t>
            </a:r>
            <a:endParaRPr lang="en-US" sz="96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remembermythings.com/img/umbrel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56581">
            <a:off x="2224893" y="837600"/>
            <a:ext cx="4011080" cy="3850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lUmbrella_Product02_1024x10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914400"/>
            <a:ext cx="3991356" cy="49904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KidsUmbrell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0" y="685800"/>
            <a:ext cx="3945816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876800"/>
            <a:ext cx="8229600" cy="12953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</p:txBody>
      </p:sp>
      <p:pic>
        <p:nvPicPr>
          <p:cNvPr id="7" name="Picture 6" descr="TT6P_6pc_teak_table_s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533400"/>
            <a:ext cx="5181600" cy="564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esignfetishdotorg.files.wordpress.com/2009/09/petumbrel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33400"/>
            <a:ext cx="4495800" cy="5504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5486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Umbrella Troubles During Storm</a:t>
            </a:r>
            <a:endParaRPr lang="en-US" dirty="0"/>
          </a:p>
        </p:txBody>
      </p:sp>
      <p:pic>
        <p:nvPicPr>
          <p:cNvPr id="19458" name="Picture 2" descr="http://www.kcra.com/image/view/-/37515552/medRes/2/-/maxh/630/maxw/1200/-/nuo3c6/-/img-Gusty-winds-make-for-umbrella-troubles-during-sto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7179733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5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21</cp:revision>
  <dcterms:created xsi:type="dcterms:W3CDTF">2016-04-15T15:49:34Z</dcterms:created>
  <dcterms:modified xsi:type="dcterms:W3CDTF">2016-04-20T13:26:46Z</dcterms:modified>
</cp:coreProperties>
</file>