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59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5B480-E501-4474-AAB7-2BACFF64A6F0}" type="datetimeFigureOut">
              <a:rPr lang="en-US" smtClean="0"/>
              <a:pPr/>
              <a:t>4/20/2016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AA97B-52A3-4F30-A50F-ADFE85E6D1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5B480-E501-4474-AAB7-2BACFF64A6F0}" type="datetimeFigureOut">
              <a:rPr lang="en-US" smtClean="0"/>
              <a:pPr/>
              <a:t>4/20/2016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AA97B-52A3-4F30-A50F-ADFE85E6D1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5B480-E501-4474-AAB7-2BACFF64A6F0}" type="datetimeFigureOut">
              <a:rPr lang="en-US" smtClean="0"/>
              <a:pPr/>
              <a:t>4/20/2016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AA97B-52A3-4F30-A50F-ADFE85E6D1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5B480-E501-4474-AAB7-2BACFF64A6F0}" type="datetimeFigureOut">
              <a:rPr lang="en-US" smtClean="0"/>
              <a:pPr/>
              <a:t>4/20/2016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AA97B-52A3-4F30-A50F-ADFE85E6D1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5B480-E501-4474-AAB7-2BACFF64A6F0}" type="datetimeFigureOut">
              <a:rPr lang="en-US" smtClean="0"/>
              <a:pPr/>
              <a:t>4/20/2016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AA97B-52A3-4F30-A50F-ADFE85E6D1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5B480-E501-4474-AAB7-2BACFF64A6F0}" type="datetimeFigureOut">
              <a:rPr lang="en-US" smtClean="0"/>
              <a:pPr/>
              <a:t>4/20/2016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AA97B-52A3-4F30-A50F-ADFE85E6D1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5B480-E501-4474-AAB7-2BACFF64A6F0}" type="datetimeFigureOut">
              <a:rPr lang="en-US" smtClean="0"/>
              <a:pPr/>
              <a:t>4/20/2016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AA97B-52A3-4F30-A50F-ADFE85E6D1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5B480-E501-4474-AAB7-2BACFF64A6F0}" type="datetimeFigureOut">
              <a:rPr lang="en-US" smtClean="0"/>
              <a:pPr/>
              <a:t>4/20/2016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AA97B-52A3-4F30-A50F-ADFE85E6D1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5B480-E501-4474-AAB7-2BACFF64A6F0}" type="datetimeFigureOut">
              <a:rPr lang="en-US" smtClean="0"/>
              <a:pPr/>
              <a:t>4/20/2016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AA97B-52A3-4F30-A50F-ADFE85E6D1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5B480-E501-4474-AAB7-2BACFF64A6F0}" type="datetimeFigureOut">
              <a:rPr lang="en-US" smtClean="0"/>
              <a:pPr/>
              <a:t>4/20/2016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AA97B-52A3-4F30-A50F-ADFE85E6D1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5B480-E501-4474-AAB7-2BACFF64A6F0}" type="datetimeFigureOut">
              <a:rPr lang="en-US" smtClean="0"/>
              <a:pPr/>
              <a:t>4/20/2016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AA97B-52A3-4F30-A50F-ADFE85E6D1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5B480-E501-4474-AAB7-2BACFF64A6F0}" type="datetimeFigureOut">
              <a:rPr lang="en-US" smtClean="0"/>
              <a:pPr/>
              <a:t>4/20/2016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7AA97B-52A3-4F30-A50F-ADFE85E6D1B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safeshare.tv/v/ss571685e7be3e3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http://pngimg.com/upload/tiger_PNG55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752600"/>
            <a:ext cx="6416983" cy="2971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81000" y="2133600"/>
            <a:ext cx="381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latin typeface="Century Gothic" pitchFamily="34" charset="0"/>
              </a:rPr>
              <a:t>Tiger</a:t>
            </a:r>
            <a:endParaRPr lang="en-US" sz="9600" b="1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upload.wikimedia.org/wikipedia/commons/5/54/Tigress_at_Jim_Corbett_National_Par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304800"/>
            <a:ext cx="4191000" cy="6286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assets.worldwildlife.org/photos/1624/images/carousel_small/Indochinese_TIger_8.9.2012_Why_They_Matter_MID_243229.jpg?13455490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914400"/>
            <a:ext cx="6896100" cy="51720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kids.nationalgeographic.com/content/dam/kids/photos/animals/Mammals/Q-Z/tiger-mom-cub.jpg.adapt.945.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209766"/>
            <a:ext cx="7937500" cy="44601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s-media-cache-ak0.pinimg.com/736x/ce/20/19/ce20190f496666cb6fbdbc94653984f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685800"/>
            <a:ext cx="7010400" cy="5257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76600" y="5257800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2"/>
              </a:rPr>
              <a:t>Amazing Animals: The Tiger</a:t>
            </a:r>
            <a:endParaRPr lang="en-US" dirty="0"/>
          </a:p>
        </p:txBody>
      </p:sp>
      <p:pic>
        <p:nvPicPr>
          <p:cNvPr id="1026" name="Picture 2" descr="http://pmdvod.nationalgeographic.com/NG_Video/942/695/Amazing-Animals-S1E20-tig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143000"/>
            <a:ext cx="6637866" cy="373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6</Words>
  <Application>Microsoft Office PowerPoint</Application>
  <PresentationFormat>On-screen Show (4:3)</PresentationFormat>
  <Paragraphs>2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 User</dc:creator>
  <cp:lastModifiedBy>ST User</cp:lastModifiedBy>
  <cp:revision>4</cp:revision>
  <dcterms:created xsi:type="dcterms:W3CDTF">2016-04-18T20:46:53Z</dcterms:created>
  <dcterms:modified xsi:type="dcterms:W3CDTF">2016-04-20T13:10:25Z</dcterms:modified>
</cp:coreProperties>
</file>