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9" r:id="rId4"/>
    <p:sldId id="258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57150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Rabbit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5" name="Picture 2" descr="http://pngimg.com/upload/rabbit_PNG3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06931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merica.pink/images/7/8/9/0/0/9/en/1-bunny-ho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425"/>
            <a:ext cx="9252660" cy="617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abbit-hutches.co.uk/blog/wp-content/uploads/2014/02/Rabbit_Eating_Pelle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7666585" cy="5210176"/>
          </a:xfrm>
          <a:prstGeom prst="rect">
            <a:avLst/>
          </a:prstGeom>
          <a:noFill/>
        </p:spPr>
      </p:pic>
      <p:pic>
        <p:nvPicPr>
          <p:cNvPr id="2050" name="Picture 2" descr="http://f.tqn.com/y/gardening/1/W/q/Q/1/173643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19624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.dailymail.co.uk/i/pix/2009/10/13/article-1220119-045AFFB90000044D-405_468x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27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ckyardchickens.com/forum/uploads/19063_000_3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-media-cache-ak0.pinimg.com/736x/58/41/71/584171a2345e20bbcd62519dd7c2af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867400" cy="4572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vignette2.wikia.nocookie.net/degrassi/images/4/41/Rabbit-winnie-the-pooh-6509719-305-325.jpg/revision/latest?cb=201310250406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2905125" cy="3095625"/>
          </a:xfrm>
          <a:prstGeom prst="rect">
            <a:avLst/>
          </a:prstGeom>
          <a:noFill/>
        </p:spPr>
      </p:pic>
      <p:pic>
        <p:nvPicPr>
          <p:cNvPr id="20486" name="Picture 6" descr="http://vignette2.wikia.nocookie.net/joke-battles/images/2/21/Bugs-Bunny-4.png/revision/latest?cb=20151231234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5105400" cy="3800522"/>
          </a:xfrm>
          <a:prstGeom prst="rect">
            <a:avLst/>
          </a:prstGeom>
          <a:noFill/>
        </p:spPr>
      </p:pic>
      <p:pic>
        <p:nvPicPr>
          <p:cNvPr id="20488" name="Picture 8" descr="http://flavorwire.files.wordpress.com/2011/01/alicewashs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838200"/>
            <a:ext cx="1341119" cy="1905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s://upload.wikimedia.org/wikipedia/commons/e/ec/Down_the_Rabbit_Ho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600200"/>
            <a:ext cx="3429000" cy="5143500"/>
          </a:xfrm>
          <a:prstGeom prst="rect">
            <a:avLst/>
          </a:prstGeom>
          <a:noFill/>
        </p:spPr>
      </p:pic>
      <p:pic>
        <p:nvPicPr>
          <p:cNvPr id="20492" name="Picture 12" descr="http://ecx.images-amazon.com/images/I/51-plsIRvtL._SY344_BO1,204,203,200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8366">
            <a:off x="3940234" y="1057967"/>
            <a:ext cx="1540076" cy="2057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Rabbit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53</cp:revision>
  <dcterms:created xsi:type="dcterms:W3CDTF">2016-04-02T11:25:12Z</dcterms:created>
  <dcterms:modified xsi:type="dcterms:W3CDTF">2016-04-21T19:08:17Z</dcterms:modified>
</cp:coreProperties>
</file>