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66" r:id="rId4"/>
    <p:sldId id="267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584" y="-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65532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Pumpkin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6" name="Picture 6" descr="https://tnbody.files.wordpress.com/2015/10/dollarphotoclub_92889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www.farms.com/Portals/0/Harvesting%20Pumpk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3812"/>
            <a:ext cx="9143999" cy="6120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beyondwonderful.com/wp-content/uploads/2012/10/pumpkin_remove_seeds_630x4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5911" y="0"/>
            <a:ext cx="957991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6" descr="http://bucks.happeningmag.com/wp-content/uploads/2010/10/jack-o-lanter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04800"/>
            <a:ext cx="5029200" cy="5212893"/>
          </a:xfrm>
          <a:prstGeom prst="rect">
            <a:avLst/>
          </a:prstGeom>
          <a:noFill/>
        </p:spPr>
      </p:pic>
      <p:pic>
        <p:nvPicPr>
          <p:cNvPr id="2053" name="Picture 5" descr="https://www.sproutliving.com/wp-content/uploads/Pumpkin-Seed-Spot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4876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www.thereadingnook.com/image_manager/attributes/image/image_2/0688099300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90600"/>
            <a:ext cx="5698654" cy="47388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Pumpkin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89</cp:revision>
  <dcterms:created xsi:type="dcterms:W3CDTF">2016-04-02T11:25:12Z</dcterms:created>
  <dcterms:modified xsi:type="dcterms:W3CDTF">2016-04-18T15:31:19Z</dcterms:modified>
</cp:coreProperties>
</file>