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https://www.youtube.com/watch?v=1r-b8uY7C9E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5576A-AFBE-4030-9543-86706B0996B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r-b8uY7C9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4572000" cy="1470025"/>
          </a:xfrm>
        </p:spPr>
        <p:txBody>
          <a:bodyPr>
            <a:noAutofit/>
          </a:bodyPr>
          <a:lstStyle/>
          <a:p>
            <a:pPr algn="l"/>
            <a:r>
              <a:rPr lang="en-US" sz="9600" b="1" dirty="0" smtClean="0">
                <a:latin typeface="Century Gothic" pitchFamily="34" charset="0"/>
              </a:rPr>
              <a:t>Ostrich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4" name="Picture 2" descr="http://res.cloudinary.com/dk-find-out/image/upload/q_80,w_1440/DCTM_Penguin_UK_DK_AL520967_o5r5l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85800"/>
            <a:ext cx="3619781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imalfactguide.com/wp-content/uploads/2013/10/ostr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0"/>
            <a:ext cx="4572000" cy="6858000"/>
          </a:xfrm>
          <a:prstGeom prst="rect">
            <a:avLst/>
          </a:prstGeom>
          <a:noFill/>
        </p:spPr>
      </p:pic>
      <p:pic>
        <p:nvPicPr>
          <p:cNvPr id="2052" name="Picture 4" descr="http://www.animalfactguide.com/wp-content/uploads/2013/10/ostrich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571999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4.bp.blogspot.com/-Jjtr67AkK_w/U6Gxn0m6RsI/AAAAAAAAZ4o/7f13uMZk6DY/s1600/1c1+ostrich+-+nnp+-+rw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315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chef.bbci.co.uk/images/ic/976x549/p02bjfh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.imgur.com/1Mlpq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0" y="381000"/>
            <a:ext cx="914547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49530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https://www.youtube.com/watch?v=1r-b8uY7C9E</a:t>
            </a:r>
            <a:endParaRPr lang="en-US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143000"/>
            <a:ext cx="61055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</Words>
  <Application>Microsoft Office PowerPoint</Application>
  <PresentationFormat>On-screen Show (4:3)</PresentationFormat>
  <Paragraphs>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Ostrich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2</cp:revision>
  <dcterms:created xsi:type="dcterms:W3CDTF">2016-04-02T11:25:12Z</dcterms:created>
  <dcterms:modified xsi:type="dcterms:W3CDTF">2016-04-11T20:56:12Z</dcterms:modified>
</cp:coreProperties>
</file>