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"/>
  </p:notesMasterIdLst>
  <p:sldIdLst>
    <p:sldId id="256" r:id="rId2"/>
    <p:sldId id="258" r:id="rId3"/>
    <p:sldId id="260" r:id="rId4"/>
    <p:sldId id="259" r:id="rId5"/>
    <p:sldId id="261" r:id="rId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100" d="100"/>
          <a:sy n="100" d="100"/>
        </p:scale>
        <p:origin x="-294" y="-15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B1DE76-0806-42EF-9E2F-A98655C9B8F3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F75576A-AFBE-4030-9543-86706B0996B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D1A4C50-DF7A-4CB1-92BD-E1FF065CBB87}" type="datetimeFigureOut">
              <a:rPr lang="en-US" smtClean="0"/>
              <a:pPr/>
              <a:t>4/11/2016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B856A03-D5E0-4BD2-B4F8-E9CADBA12D94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oHMSgKKi3jc" TargetMode="External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676400" y="4724400"/>
            <a:ext cx="5715000" cy="1470025"/>
          </a:xfrm>
        </p:spPr>
        <p:txBody>
          <a:bodyPr>
            <a:noAutofit/>
          </a:bodyPr>
          <a:lstStyle/>
          <a:p>
            <a:r>
              <a:rPr lang="en-US" sz="9600" b="1" dirty="0" smtClean="0">
                <a:latin typeface="Century Gothic" pitchFamily="34" charset="0"/>
              </a:rPr>
              <a:t>Magnet</a:t>
            </a:r>
            <a:endParaRPr lang="en-US" sz="9600" b="1" dirty="0">
              <a:latin typeface="Century Gothic" pitchFamily="34" charset="0"/>
            </a:endParaRPr>
          </a:p>
        </p:txBody>
      </p:sp>
      <p:pic>
        <p:nvPicPr>
          <p:cNvPr id="4" name="Picture 2" descr="http://www.iconesgratis.net/imagens/magnet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895600" y="609600"/>
            <a:ext cx="4114800" cy="41148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6" name="Picture 4" descr="http://www.usnews.com/cmsmedia/e1/0d/6382e0324d3791a433890600b8a0/140516-magnets1-editorial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8229600" cy="5922896"/>
          </a:xfrm>
          <a:prstGeom prst="rect">
            <a:avLst/>
          </a:prstGeom>
          <a:noFill/>
        </p:spPr>
      </p:pic>
      <p:pic>
        <p:nvPicPr>
          <p:cNvPr id="5" name="Picture 2" descr="http://images.huffingtonpost.com/2010-12-27-MAGNETSHUTTER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204857" y="304800"/>
            <a:ext cx="2939143" cy="2057400"/>
          </a:xfrm>
          <a:prstGeom prst="rect">
            <a:avLst/>
          </a:prstGeom>
          <a:noFill/>
        </p:spPr>
      </p:pic>
      <p:pic>
        <p:nvPicPr>
          <p:cNvPr id="6" name="Picture 2" descr="http://i.livescience.com/images/i/000/065/021/iFF/magnets.jpg?139775416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57200" y="4191000"/>
            <a:ext cx="3314698" cy="22098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84" name="Picture 8" descr="http://images.wisegeek.com/bar-magnet-with-iron-filing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304800"/>
            <a:ext cx="4038600" cy="62013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  <p:pic>
        <p:nvPicPr>
          <p:cNvPr id="24586" name="Picture 10" descr="http://www.retroplanet.com/mm5/graphics/00000006/25453__3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114800" y="1066800"/>
            <a:ext cx="4495800" cy="449580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8" name="Picture 6" descr="http://cdn-ugc.cafemom.com/gen/constrain/500/500/80/2014/05/07/17/7t/fa/po4eiuonsw20c4x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457200" y="1676400"/>
            <a:ext cx="3571875" cy="47625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  <p:sp>
        <p:nvSpPr>
          <p:cNvPr id="7" name="TextBox 6"/>
          <p:cNvSpPr txBox="1"/>
          <p:nvPr/>
        </p:nvSpPr>
        <p:spPr>
          <a:xfrm>
            <a:off x="457200" y="228600"/>
            <a:ext cx="44196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 smtClean="0">
                <a:latin typeface="Century Gothic" pitchFamily="34" charset="0"/>
              </a:rPr>
              <a:t>Magnets</a:t>
            </a:r>
            <a:r>
              <a:rPr lang="en-US" sz="4000" dirty="0" smtClean="0">
                <a:latin typeface="Century Gothic" pitchFamily="34" charset="0"/>
              </a:rPr>
              <a:t> on</a:t>
            </a:r>
          </a:p>
          <a:p>
            <a:r>
              <a:rPr lang="en-US" sz="4000" dirty="0" smtClean="0">
                <a:latin typeface="Century Gothic" pitchFamily="34" charset="0"/>
              </a:rPr>
              <a:t>the refrigerator</a:t>
            </a:r>
            <a:endParaRPr lang="en-US" sz="4000" dirty="0">
              <a:latin typeface="Century Gothic" pitchFamily="34" charset="0"/>
            </a:endParaRPr>
          </a:p>
        </p:txBody>
      </p:sp>
      <p:pic>
        <p:nvPicPr>
          <p:cNvPr id="23560" name="Picture 8" descr="http://www.magnet-tool.com/product-images/magnetic_assembly/pick_up/magnetic_clips.jpg"/>
          <p:cNvPicPr>
            <a:picLocks noChangeAspect="1" noChangeArrowheads="1"/>
          </p:cNvPicPr>
          <p:nvPr/>
        </p:nvPicPr>
        <p:blipFill>
          <a:blip r:embed="rId3" cstate="print"/>
          <a:srcRect r="36448"/>
          <a:stretch>
            <a:fillRect/>
          </a:stretch>
        </p:blipFill>
        <p:spPr bwMode="auto">
          <a:xfrm>
            <a:off x="4495800" y="838200"/>
            <a:ext cx="4246325" cy="3581400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5601" name="Picture 1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676400" y="1066800"/>
            <a:ext cx="6076950" cy="3419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/>
          <p:nvPr/>
        </p:nvSpPr>
        <p:spPr>
          <a:xfrm>
            <a:off x="1676400" y="4876800"/>
            <a:ext cx="56388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/>
              <a:t>https://</a:t>
            </a:r>
            <a:r>
              <a:rPr lang="en-US" dirty="0" smtClean="0">
                <a:hlinkClick r:id="rId3"/>
              </a:rPr>
              <a:t>www.youtube.com/watch?v=oHMSgKKi3jc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221</TotalTime>
  <Words>8</Words>
  <Application>Microsoft Office PowerPoint</Application>
  <PresentationFormat>On-screen Show (4:3)</PresentationFormat>
  <Paragraphs>4</Paragraphs>
  <Slides>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6" baseType="lpstr">
      <vt:lpstr>Office Theme</vt:lpstr>
      <vt:lpstr>Magnet</vt:lpstr>
      <vt:lpstr>Slide 2</vt:lpstr>
      <vt:lpstr>Slide 3</vt:lpstr>
      <vt:lpstr>Slide 4</vt:lpstr>
      <vt:lpstr>Slide 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Ostrich</dc:title>
  <dc:creator>user</dc:creator>
  <cp:lastModifiedBy>ST User</cp:lastModifiedBy>
  <cp:revision>17</cp:revision>
  <dcterms:created xsi:type="dcterms:W3CDTF">2016-04-02T11:25:12Z</dcterms:created>
  <dcterms:modified xsi:type="dcterms:W3CDTF">2016-04-11T20:55:56Z</dcterms:modified>
</cp:coreProperties>
</file>