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59" r:id="rId4"/>
    <p:sldId id="260" r:id="rId5"/>
    <p:sldId id="261" r:id="rId6"/>
    <p:sldId id="257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B1DE76-0806-42EF-9E2F-A98655C9B8F3}" type="datetimeFigureOut">
              <a:rPr lang="en-US" smtClean="0"/>
              <a:pPr/>
              <a:t>4/11/2016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75576A-AFBE-4030-9543-86706B0996B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https://www.youtube.com/watch?v=QjxJYTEQn6Q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5576A-AFBE-4030-9543-86706B0996B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https://vimeo.com/121146483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5576A-AFBE-4030-9543-86706B0996B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4C50-DF7A-4CB1-92BD-E1FF065CBB87}" type="datetimeFigureOut">
              <a:rPr lang="en-US" smtClean="0"/>
              <a:pPr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4C50-DF7A-4CB1-92BD-E1FF065CBB87}" type="datetimeFigureOut">
              <a:rPr lang="en-US" smtClean="0"/>
              <a:pPr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4C50-DF7A-4CB1-92BD-E1FF065CBB87}" type="datetimeFigureOut">
              <a:rPr lang="en-US" smtClean="0"/>
              <a:pPr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4C50-DF7A-4CB1-92BD-E1FF065CBB87}" type="datetimeFigureOut">
              <a:rPr lang="en-US" smtClean="0"/>
              <a:pPr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4C50-DF7A-4CB1-92BD-E1FF065CBB87}" type="datetimeFigureOut">
              <a:rPr lang="en-US" smtClean="0"/>
              <a:pPr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4C50-DF7A-4CB1-92BD-E1FF065CBB87}" type="datetimeFigureOut">
              <a:rPr lang="en-US" smtClean="0"/>
              <a:pPr/>
              <a:t>4/11/2016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4C50-DF7A-4CB1-92BD-E1FF065CBB87}" type="datetimeFigureOut">
              <a:rPr lang="en-US" smtClean="0"/>
              <a:pPr/>
              <a:t>4/11/2016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4C50-DF7A-4CB1-92BD-E1FF065CBB87}" type="datetimeFigureOut">
              <a:rPr lang="en-US" smtClean="0"/>
              <a:pPr/>
              <a:t>4/11/2016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4C50-DF7A-4CB1-92BD-E1FF065CBB87}" type="datetimeFigureOut">
              <a:rPr lang="en-US" smtClean="0"/>
              <a:pPr/>
              <a:t>4/11/2016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4C50-DF7A-4CB1-92BD-E1FF065CBB87}" type="datetimeFigureOut">
              <a:rPr lang="en-US" smtClean="0"/>
              <a:pPr/>
              <a:t>4/11/2016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4C50-DF7A-4CB1-92BD-E1FF065CBB87}" type="datetimeFigureOut">
              <a:rPr lang="en-US" smtClean="0"/>
              <a:pPr/>
              <a:t>4/11/2016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A4C50-DF7A-4CB1-92BD-E1FF065CBB87}" type="datetimeFigureOut">
              <a:rPr lang="en-US" smtClean="0"/>
              <a:pPr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jxJYTEQn6Q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121146483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438400"/>
            <a:ext cx="4572000" cy="1470025"/>
          </a:xfrm>
        </p:spPr>
        <p:txBody>
          <a:bodyPr>
            <a:noAutofit/>
          </a:bodyPr>
          <a:lstStyle/>
          <a:p>
            <a:pPr algn="l"/>
            <a:r>
              <a:rPr lang="en-US" sz="9600" b="1" dirty="0" smtClean="0">
                <a:latin typeface="Century Gothic" pitchFamily="34" charset="0"/>
              </a:rPr>
              <a:t>Kite</a:t>
            </a:r>
            <a:endParaRPr lang="en-US" sz="9600" b="1" dirty="0">
              <a:latin typeface="Century Gothic" pitchFamily="34" charset="0"/>
            </a:endParaRPr>
          </a:p>
        </p:txBody>
      </p:sp>
      <p:pic>
        <p:nvPicPr>
          <p:cNvPr id="6" name="Picture 8" descr="http://cdn.notonthehighstreet.com/system/product_images/images/001/077/527/original_traditional-diamond-ki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914400"/>
            <a:ext cx="5257800" cy="525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https://forgottenmeadows.files.wordpress.com/2014/04/ki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800"/>
            <a:ext cx="91440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2" name="Picture 10" descr="http://blogs.ft.com/photo-diary/files/2013/10/Ki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"/>
            <a:ext cx="9212504" cy="632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2" name="Picture 6" descr="http://image.guim.co.uk/sys-images/Travel/Pix/pictures/2007/10/04/Kites4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133600"/>
            <a:ext cx="4025900" cy="2415540"/>
          </a:xfrm>
          <a:prstGeom prst="rect">
            <a:avLst/>
          </a:prstGeom>
          <a:noFill/>
        </p:spPr>
      </p:pic>
      <p:pic>
        <p:nvPicPr>
          <p:cNvPr id="19464" name="Picture 8" descr="https://www.punchbowl.com/gridfs/fs/4e176bedf92ea1739e0000d3-13101578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990600"/>
            <a:ext cx="3305893" cy="495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6" name="Picture 6" descr="http://www.newcyprusmagazine.com/wp-content/uploads/2015/06/Kites-flying-beach-north-cypr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90600" y="5334000"/>
            <a:ext cx="6172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https://www.youtube.com/watch?v=QjxJYTEQn6Q</a:t>
            </a:r>
            <a:endParaRPr lang="en-US" dirty="0"/>
          </a:p>
        </p:txBody>
      </p:sp>
      <p:pic>
        <p:nvPicPr>
          <p:cNvPr id="1028" name="Picture 4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685800"/>
            <a:ext cx="705916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47800" y="5562600"/>
            <a:ext cx="30888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https://vimeo.com/121146483</a:t>
            </a:r>
            <a:endParaRPr lang="en-US" dirty="0"/>
          </a:p>
        </p:txBody>
      </p:sp>
      <p:pic>
        <p:nvPicPr>
          <p:cNvPr id="21507" name="Picture 3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609600"/>
            <a:ext cx="8486259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15</Words>
  <Application>Microsoft Office PowerPoint</Application>
  <PresentationFormat>On-screen Show (4:3)</PresentationFormat>
  <Paragraphs>7</Paragraphs>
  <Slides>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Kite</vt:lpstr>
      <vt:lpstr>Slide 2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Ostrich</dc:title>
  <dc:creator>user</dc:creator>
  <cp:lastModifiedBy>ST User</cp:lastModifiedBy>
  <cp:revision>6</cp:revision>
  <dcterms:created xsi:type="dcterms:W3CDTF">2016-04-02T11:25:12Z</dcterms:created>
  <dcterms:modified xsi:type="dcterms:W3CDTF">2016-04-11T20:55:38Z</dcterms:modified>
</cp:coreProperties>
</file>