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DE76-0806-42EF-9E2F-A98655C9B8F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5576A-AFBE-4030-9543-86706B099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C50-DF7A-4CB1-92BD-E1FF065CBB8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viewpure.com/inv9GmZ7VyI?start=0&amp;end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8600"/>
            <a:ext cx="65532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Jump rope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4" name="Picture 2" descr="http://www.womenshealthmag.com/sites/womenshealthmag.com/files/images/jumping-r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57400"/>
            <a:ext cx="5715000" cy="433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http://www.a2zlifestyles.com/wp-content/uploads/Jump-R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864742"/>
            <a:ext cx="3200400" cy="5993258"/>
          </a:xfrm>
          <a:prstGeom prst="rect">
            <a:avLst/>
          </a:prstGeom>
          <a:noFill/>
        </p:spPr>
      </p:pic>
      <p:pic>
        <p:nvPicPr>
          <p:cNvPr id="3076" name="Picture 4" descr="http://www.bostonchildrensmuseum.org/sites/default/files/images/WindWaverJum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33400"/>
            <a:ext cx="2743200" cy="4702628"/>
          </a:xfrm>
          <a:prstGeom prst="rect">
            <a:avLst/>
          </a:prstGeom>
          <a:noFill/>
        </p:spPr>
      </p:pic>
      <p:pic>
        <p:nvPicPr>
          <p:cNvPr id="3082" name="Picture 10" descr="http://www.kidsfitnessmadefun.com/images/jumping%20rope%20cropp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609600"/>
            <a:ext cx="1905000" cy="51256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cdn.www.ministry-to-children.com/wp-content/uploads/2015/01/kids-exercise-jumping-rop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1" y="838200"/>
            <a:ext cx="7467600" cy="4962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www.care.com/img/cms/web/content/articlephotos/2015/08-august/img-article-11-catchy-jump-rope-rhy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85750"/>
            <a:ext cx="8569377" cy="3733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" name="Picture 2" descr="http://www.gophersport.com/files/image/312/medium/GS41032_doubleDutchRopes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505200"/>
            <a:ext cx="4058242" cy="30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7800" y="5257800"/>
            <a:ext cx="655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smtClean="0">
                <a:hlinkClick r:id="rId2"/>
              </a:rPr>
              <a:t>viewpure.com/inv9GmZ7VyI?start=0&amp;end=0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143000"/>
            <a:ext cx="60864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Jump rope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Ostrich</dc:title>
  <dc:creator>user</dc:creator>
  <cp:lastModifiedBy>ST User</cp:lastModifiedBy>
  <cp:revision>28</cp:revision>
  <dcterms:created xsi:type="dcterms:W3CDTF">2016-04-02T11:25:12Z</dcterms:created>
  <dcterms:modified xsi:type="dcterms:W3CDTF">2016-04-26T18:11:04Z</dcterms:modified>
</cp:coreProperties>
</file>