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1DE76-0806-42EF-9E2F-A98655C9B8F3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5576A-AFBE-4030-9543-86706B099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A4C50-DF7A-4CB1-92BD-E1FF065CBB8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-x5QOSqP3E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52400"/>
            <a:ext cx="5715000" cy="1470025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atin typeface="Century Gothic" pitchFamily="34" charset="0"/>
              </a:rPr>
              <a:t>Igloo</a:t>
            </a:r>
            <a:endParaRPr lang="en-US" sz="9600" b="1" dirty="0">
              <a:latin typeface="Century Gothic" pitchFamily="34" charset="0"/>
            </a:endParaRPr>
          </a:p>
        </p:txBody>
      </p:sp>
      <p:pic>
        <p:nvPicPr>
          <p:cNvPr id="5" name="Picture 2" descr="http://survivalworld.com/images/shelter-images/iglo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905000"/>
            <a:ext cx="5778842" cy="427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laplandwelcome.com/WebRoot/vilkas04/Shops/20130829-11092-246350-1/523D/7978/913C/5A6E/2AA1/0A28/1005/6E3D/building_iglo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62000"/>
            <a:ext cx="7966364" cy="525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http://media-2.web.britannica.com/eb-media/22/10822-004-46CC0E1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8305800" cy="4001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s-media-cache-ak0.pinimg.com/736x/ef/fc/e5/effce577f4f5c6ccc3b285c0fa72fb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62000"/>
            <a:ext cx="80010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990600"/>
            <a:ext cx="6029325" cy="3381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600200" y="4724400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</a:t>
            </a:r>
            <a:r>
              <a:rPr lang="en-US" dirty="0" smtClean="0">
                <a:hlinkClick r:id="rId3"/>
              </a:rPr>
              <a:t>www.youtube.com/watch?v=R-x5QOSqP3E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</Words>
  <Application>Microsoft Office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Igloo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Ostrich</dc:title>
  <dc:creator>user</dc:creator>
  <cp:lastModifiedBy>ST User</cp:lastModifiedBy>
  <cp:revision>23</cp:revision>
  <dcterms:created xsi:type="dcterms:W3CDTF">2016-04-02T11:25:12Z</dcterms:created>
  <dcterms:modified xsi:type="dcterms:W3CDTF">2016-04-11T20:54:46Z</dcterms:modified>
</cp:coreProperties>
</file>