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tkETpslkPwY?ref=searc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House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2" descr="http://www.cityhomebuyer.com/uploads/6/5/4/1/65416949/884185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7315200" cy="4410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st.hzcdn.com/simgs/67218ee3023741bf_4-1869/traditional-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8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http://www.theplancollection.com/Upload/Plans/SubCategory/070415121006_SmallHouse1201831_550_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3989754" cy="2829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6" name="Picture 2" descr="http://www.mycozycabins.com/sites/default/files/Cape-Cod-Log_Cabin.jpg"/>
          <p:cNvPicPr>
            <a:picLocks noChangeAspect="1" noChangeArrowheads="1"/>
          </p:cNvPicPr>
          <p:nvPr/>
        </p:nvPicPr>
        <p:blipFill>
          <a:blip r:embed="rId3" cstate="print"/>
          <a:srcRect l="2453" t="2381" r="1876" b="4762"/>
          <a:stretch>
            <a:fillRect/>
          </a:stretch>
        </p:blipFill>
        <p:spPr bwMode="auto">
          <a:xfrm>
            <a:off x="457200" y="533400"/>
            <a:ext cx="54864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https://www.clipartool.com/wp-content/uploads/2016/03/house-clipart-vector-graphics-house-eps-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69728"/>
            <a:ext cx="3505200" cy="411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blacklisted13.com/wp-content/gallery/tree-house/bg_lod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97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s7d1.scene7.com/is/image/PETCO/1563564-righ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019800" cy="601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http://www.oddizzi.com/wp-content/uploads/2011/01/img-homes-colourful-guanajuat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724400" cy="629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http://3.bp.blogspot.com/-BoF-ViNJtiQ/U9mtq7XXylI/AAAAAAAAAgw/t7n_aI9rWsU/s1600/DSCF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3688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96250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5638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http://viewpure.com/tkETpslkPwY?ref=search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House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73</cp:revision>
  <dcterms:created xsi:type="dcterms:W3CDTF">2016-04-02T11:25:12Z</dcterms:created>
  <dcterms:modified xsi:type="dcterms:W3CDTF">2016-04-26T18:32:17Z</dcterms:modified>
</cp:coreProperties>
</file>