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5" r:id="rId4"/>
    <p:sldId id="264" r:id="rId5"/>
    <p:sldId id="267" r:id="rId6"/>
    <p:sldId id="268" r:id="rId7"/>
    <p:sldId id="266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h0vOoNtIGYI?start=0&amp;end=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Goat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s://cdn.superstock.com/4413/Download/4413-204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129888" cy="479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naturesfinestseed.com/system/files/imagecache/product_full/sites/naturesfinestseed.com/files/Intermountain%20West%20Goat%20Bl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6057900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8" name="Picture 8" descr="https://upload.wikimedia.org/wikipedia/commons/b/b2/Hauszie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81600" y="2819400"/>
            <a:ext cx="3581400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boop.social/wp-content/uploads/2016/03/goats-692660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s://upload.wikimedia.org/wikipedia/commons/1/16/Mountain_Goat_Mount_Mass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liveanimalslist.com/mammals/images/wild-g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01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ttps://s-media-cache-ak0.pinimg.com/736x/fa/75/f0/fa75f0cfe5060044cf4828f61f9901e6.jpg"/>
          <p:cNvPicPr>
            <a:picLocks noChangeAspect="1" noChangeArrowheads="1"/>
          </p:cNvPicPr>
          <p:nvPr/>
        </p:nvPicPr>
        <p:blipFill>
          <a:blip r:embed="rId2" cstate="print"/>
          <a:srcRect l="4918" t="1506" r="1640" b="4477"/>
          <a:stretch>
            <a:fillRect/>
          </a:stretch>
        </p:blipFill>
        <p:spPr bwMode="auto">
          <a:xfrm>
            <a:off x="2362200" y="228600"/>
            <a:ext cx="4343400" cy="640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AutoShape 4" descr="data:image/jpeg;base64,/9j/4AAQSkZJRgABAQAAAQABAAD/2wCEAAkGBxITEhUSEhMVFhUWGBgaGBgYFxcVFxgYFxcXFhgXFxgaHSggGxolHRUVITEiJSkrLi4uFx8zODMtNygtLisBCgoKDg0OGxAQGy0lICYtLS0tLS0vLS0tLS0tLS0tLS0tLS0tLS0tLS0tLS0tLS0tLS0tLS0tLS0tLS0tLS0tLf/AABEIAQ4AuwMBEQACEQEDEQH/xAAbAAACAwEBAQAAAAAAAAAAAAAEBQIDBgEAB//EAEsQAAIBAgQDBAYHAwoDCAMAAAECEQADBBIhMQVBUQZhcYETIjKRobEHQlJiwdHwFCPhFTNTcnOCkqKz0jSDwhYXk5Sy0+LxJCVj/8QAGwEAAgMBAQEAAAAAAAAAAAAAAgMAAQQFBgf/xAA7EQABBAAEAwUHAgYCAgMBAAABAAIDEQQSITEFQVETYXGBkRQiMqGx0fBSwRUjM0Lh8QY0YnJDU8Ik/9oADAMBAAIRAxEAPwD6IcSInOwH90jyiujl5UuL2gq7+iW3eOEaD1tY0098ifhWhuGvuWN2PI21/PBLbvHGzdB3ifdqKeMMKWN2Pdm/PuFFu0DAQuQk9V+J1qeytuzfqp7e6qbV+H+UXgL965GZyOsIhH50qRrG7D5laIZJZNz8gnGGsN9a6T3BQv8AGsznDkPmt8bHDd1+VIpUHefGl2nABcII2IHgJNRUQRsh3LfZzf3SKMV1SnF3S/JQBLaeiPvUfiavQf3IQS7TJ9FCCNArL/VAPxq9+aHUaAEeCss2R9k+LGD8qouPVGxg6eqNtKBso8taWTa0NAHJXhqFMtezVFLXC9WqtQNyoqteD1FLXQ1RS1G5dUakwPGKgBKpzgBZKoPE7Q+tPhrR9m7ole1RjmqLnGOi+/SiEPVLdjOgQh4pcJ3jwH503sWrP7XISuHFufrN8qvI3oq7Z55rL38ROvpST3mug1gHJcZ8hOuYles3S+hZiO4Mw8wCDVOAbqKVsJfoSfn90xtpaBAcXQeX8575nSs5Lz8NfJbGtjHxZvmjMPw+zJYIZ6tPv1NKdLJsStDIItwPX/aKS2y6IMo+7AHxoC4H4tU0NLdGivBSTD3jr6YnyEfChL2fpRCObm9GW7RA9ZifKlkjktDWED3ja8V7mHnr75qrUrxVfoTvLDxY0WZBkO+vqrLeHQ76nxY/GaEuKNsbOevqr0tgaAR4UJJKYGgDRTmoiUXJ5R5/wqITfJLOIs/K4B3DSnx5eYWOcv5OSb9ruKfb/wA0wfCK1ZGHksHayN/uXf8AtHcUQMp8vyqeysKo8RlbpofJVntLfYwFSe4En50XskY3KH+JTnYBUDjt+TLkd0AR7xRezxVsle3Yi9/krP5QuNu7f4j+FV2TBsFZxEp3cVB2LH2p99EGgbIHPJOqPwYaNYHlSJCtcINIhrM/XjwB/jQAnonGMHdyqayeTEnv0HzoweoSTGRsVzKftfGpY6KUeqDTBYdmCq5DHQDX/qHzozJKBZGiAQwONNOv51UMbhWRcyB2UDVh6O4AO+PZHjVskDjTqB8wrfA5rbbZHXQ/6S7CYi+EZrZuMij1jlJVfE6gfCmubHYDqtJYZg0lt0N+ipXilz7ZEnUiZouzb0S+1kvdEWuLXQZN1m7jt7/4UBhaeSIYh4/uKYJxaBICTzjMD8B+NKMGqaMWANKvzVi9oSNMv+dhQ+yjqj/iBHL5lWDjzHZR5kmq9mHVF7e48vqirHFvtLJ7jS3QdCnMxnUIh+NADSJ6GQPfFCMOU041taIG92kOwUeIP8KaMJ3rM7iR2AHqqF41eOoIA8Pzo/ZmBK9vlOxUzxS79v8AKp2DFPa5eqou8Wu8mjwAFWIWKjipTz9EPexzke2Z6CZPfRCNt7IDM8jdLGdz9qPOKdos1uKkVUgbKeZObfx/hVWVdA9y5bSOc+GtQlUBqjQw5CgTURZXMZPwAAqiQAra0uOyaA5RuPfPyms12VtFNbv810LcOwAHUn8N6vO0K8sjlL9nI9u4o8N/dQ9pewV9kR8TgFJcPb+0ffQmRyMRR1ulFrG3iNTbPiD81kVpMbB1WMTSnelocOi+jR8t1m9JHpLIkj1VMwvrBd9JmsbrzFtgabFdJgZ2YfTib+Jo7u7Wu7dXlbDKLVyLRfVrYCIQzhweuUsqyQNsx2mgt7TmGtc9eVeuv0Wio3tyO929xoNTfpY9L70uHZfAs2QXobeFuKTHr6AkQdF6aR3072ucC6+XgswwGGLsubXxF8/t8u9LOKdn7Nqz6YXD605BmRph8vIAnQEyBG/dLosS978tePosmIwUUcXaX4ag867r8v8AdHAbNs3o9pfROTnRdH9GSIBJmGiNppk5cGeY26X9lmwbYzLW4ym7A3r77Ix1R7Vx7dlQfTWwohZjKc2h5FgpI2GaKEAteA88jf54Jjyx8TnxtAOYAaDpr5E/Wkdf4ejsotqijNF3KB6jgDMFJH83Ckr1ObfSlNkLQS4nbTvH36p74GvcAwAa+9XI86/8dLHU33IkWrZuo6ootvbaVhRlZVYezOkkKRrrNLtwYWk6ghODGPla9oGUg6UNCAeXjRHVZ3j11c8oAEZVKkDQ6AMSPqnMDK8viduHvL72/wCflrmY2s9s2IFd/XwN7jkla686eaWMA9EXaWlFaGqRcTrt0oaTLUHuDkseOtSu9S+5UtimHIR0iBPiNfjRBoKAvIQl7EFjOx7p/E0wNAQFxOqgDVoSi7ApbijYFdNAnFGYPf2R8fzoHBWw67I69ffLEgeAApbWC050r6opeWPWm0k5lclCVYKtAHfVI1kiOv51upZE74PwXGXbeewjFJI0cKM0CdCw5RWeWeBjqfv4LZDhsVIzNFdeIH7q9ey2LLm36GWVVYjOmisWCn2o1KN7qr2yCrzfIof4bi81ZdfEfdRXs9eCLcNo5WYKCChElsg56a6SdKIYqImge/n4pbsBiQ3MW863G919UyxfCMS1xLZseuLYCrmT2LcKTvG7A+dJZiIGgkO59DzTpcHi3ua1zNaoajYf7QfEOE4myue5h8q9fVYDxykx50xmKieaa7VImwGIibmeyh6q5OCYv1C1uA5ATW3qSCwG/QE+VLOMi1AP1TBwzEaEt322RdngeILMmRsygEiV+tMGS0EaHbpSnYllA3ont4fMSW5dR4c/NBWOE4i/PobZYAwTIAkcpJg+VGcRGysxQtwMsl5G7ackr4jw67YYLftspO2ogx0IkHcc+Yp7JmyC2G1kmw0kJqRtK6zZtQJLA+TD4ULnOtWxra52iALYEySekGP150FuKbTQN0PduAmY8I0/GjAKAkWvft7KIEeOs/OpkBKhflGiV4q+zGTrTQKSLvUqgUStEWVqksk8kxtxzE0Jyo251KRO1VmHJXkJ3KMsE9KS42nsaAo3mNUERKpQURQhFIooSiBVkDrQolkJXrXQsLLRX07sNcReG3WbMVBulsphoCAnKZEGNjIrhcQ1n06Bep4TphtepUfo8xKXL2Le2LoT9yFF1y7gAPoWLN9bMd+dVimFjGBwAOu3kpgJmyyyFpJHu1fmnvCsSlvCK10gLmIJOwzXionukjXlWZwJdp0H0W1haGHNtZ+pXcR/x9r+wvf6lmo3+k7xH7qn/wBdng7/APKjxvErYs4h790OryLdshQdUCi0sauSwJk/aPIULLLgG7opS1rHGQ+7+1fP8C9fHqYL+0T/AELtH/c7z+qD+xnl9E0TEIbjWwR6RVViOeViwU94lW/RpVGrT7bmrmkXB7q38Ktqxe9E6EB8uUuIeXEHbMM3rd9NeMrhmHL9tEiJwewiM1RIPjevqsx9IOACXrTF3uM6MCzlTAQrAAUAAesx21Jrdw9494V0XG45GTkIPX9kgtCt5LSuI1rwpMaquiPMRuqyaINKEyBUXmpjQkudeyHIFHopqurFUqKItUJKoNJOiKml5k8RnqpWm1oTIrEOu6OW5psKSXWtAFaIe880QKhavWhVEqAK8UCJTAqlLWNroJC23ZLsXYxeH9Nce4DmZYXJECOqnrXMxeJySVlB8Qu3gMGJYc2dw1OgOid3fo2w+UxduTGmbIRPKRl2pBx7nfE0FaBwlrQeze4Hx+ywHEeGPYuG3cQKy9w25FT06V04uzeA9gHovPYjt4nGKQn1NFbnhn0f4e5Zt3C9wF0RiBkiSAfs9TXMfii1xaGt36LvxcOD2NeZH3XXqlnarsxZwS2nt5mZ3Ky2XQBGfkoP1QKbhsQXvy5QPBZeI4IQxdoXuOvM2tBb7A4YjNmeSNdLfPf6tZjitfhC3N4aKH8x/r/hcb6O8MdM9wDoBb/2VPa9Kyj0Vnhou+0ffj/hVn6NsLzuXdNvY/20ZxziKLQgbwhjTYe4HxSTiPZizYxljDoXi6JZjlketlgQvzp0GItjzlAoclixmBLZYm53EONam622WlHYSx/S3f8AJ/tpXt7/ANI+f3Wr+Cxfrd8vslnaHseLVo3bLO5XVg0ezzIgDbfwmnQY7M6ngBZMXwbJGXxOJI5Hp3LGu1dHOuH2XUo/szwZ8Xdy6rbXV2HIcgPvH86TiMT2Tb58lswGA9ofXIbla/8A7u8P/S3v8n+2sH8Sk6D5/ddr+BwfqPy+yzvbHs7bwa2jbZ2NxiDmK6ALOkAU/D418r8pA2WLH8LjgiztJ3rVLOGYG5dYJbUsx+A6k8hT5JQ0W4rDBhjIQ1gsra4DsKsTeukn7KQB/iIM+4Vz340/2j1Xci4Q0D33en59kxHY3C9H8c1J9rkWj+Fwd/qgcf2OIE2bk/deJ/xD8qazF/qHoss3CiBcZ8j91ksRhmRirgqw3B3FdBoaRYK4shex2Vwoq2zZHWqcFbTauWyOtAUYHerPQChtHkWHAFdOgsJJX1r6NP8Ag/8AmP8AhXC4h/W8gvUcI/6/mVq6wrqJL2n4AmLtx7NxfYfp90/dNaMPiHQusbc1ixuCZiWUd+R/OSP4TZZLFpGEMttARvqFANKlcHPJHVaIGlkTWncALK/ScYt4f+1b/RuVqwH9byXO40Lwp8QtlY9lfAfKsZ3XUb8IWe7a8YxOGS0cMiMzuQ2ZHuAKFJ0CMsGQNSabBEJH5SaWfFzugjztbm12WWHbHin9FY/8vf8A/erZ7Cz9f56rlni8w/8AhPz+yH4dxW/icdh7l825UqoFtGQRmkk5nafhTPZexjfrdhZhxEYrERCqo9b38l9Vrkr069UUXzPtR2WdMQq2FlLzQvRG3KnooAJHcD0rr4bFjIc51Hz/AMrzWP4a4Sjsho4+h+3P8C3nAuEphrK2k8WbmzHdj+tgK5s0plfmK7uGw7YIwxv+ymFKWhYX6Uh6uG/rv/6K24AXL5Lk8adlw194/daHstwgYewoI/eMAXPOfs+A29/Wk4iXtHnpyWrA4YQxAHc7/byTjMJidenPSJ+Y99IWxLsRx/Cpd9C+ItLcEShcZlnbMPqzymKsNJ2CFz2trMatMqpEs3214eGtemHtW4nvQmDPhObwB61qwsxY7LyK53EcI2WPOPiH06LHrNdM6rzgFKase6hIRAnkvF261MqmYrHJXQWMr6x9G/8Awf8AzH/CuFxD+t5Beq4P/wBbzK1VYV1F6oovVFFh/pUP7rD/ANs3+jcrbgP63kuVxn/reYW0w/sr4D5Vjduum34QvXr6IJdlUfeIHzqkSCx/EbPorn7237DfXX7J76ii+WdkT+/w39ZPwr0E4/knwXicGR7W3/2X2SvPr2y9UUXqii9UUXqiixf0jRmwk7elM+GXWtmCvOa6Fcvi1di3NtmatpWNdRIu03CruIbDi02T0dwu1yYKr6N1hY1JJZe71TPe2F7WG3CxSz4mJ8rQGOymwbWVTsvftMUW2WlmOcGc5Ykl2Y65iTJJ510I8RCGCtO5cKfBYl0pLtb5/m3gt7wvDtbtIjGSoAJ/Adw28q5sjg55IXfw8bo42tcbIQ/aUqMHiS3s+gu5vD0bT8KBO3S69wW02U5cpjKQDlMkSD3nx3nWtLcQ8LK/h0LiNK05fVKsXwEpbLAyVJzD7s6MO7+PStTMSHOpcqfhzo4845b/AHSQrWulyrWdw3C7lxS1oekj2lXV17yntEd4kd9PMzGnK7Tx29UIw0j25o/e61uPEbre/R/xjD27HoLl1UuZ2OVzk3iAC2hOm29criDHdpmrSt13+ESMEPZk+9Z05rSdpce1jC3L1uMyAETqD6w08CDWKNuZwb1K6cryyNzhyBPoFZwPi9vE2hcTwZeat0P586OeF0TsrkrC4pmIjzt8x0TCkrSsN9K381h/7Y/6Nyt3Dv63kVyuM/8AW8wtrh/ZXwHyrE7crpt+EJJ2u7Oftq2lzhfRuW1XNMqV6iN6dh5hE/MRazY3DHERZAa13WdH0bf/ANk/8L/5Vu/iLf0fnouR/A3/AP2/L/KDHB/2TH4W2XzlmDSFygANEbmme1CaJ4qqCSOHHC4mIl12V9NrjL1Cy3artA2ExWFkn0TreFxfBrOVh3rmPkTWjDwdrmA3rRY8ZivZ8rjsTR9FprVwMAykFSAQRqCDqCKQQQaK1ghwsLJdpu1eTFWMFYYBzdtG++hFu2XU+j10zuv+FTOhKmnQwOkDncgD/pZsTimwua3m4geV6lOr/afAoYfGYZT0N62D7s1JAJ2WkuA3WN7fcZw+IFhbF5LhVnJyHNAyRJIrfgGOEtkclxuMysdh6BB1HPxWi4L2uwxsocRft2rgEMLjqkkfWGYiQdD50nE4Z0bzQ05LVgMcyeIEn3hv9/NOcLxfD3P5u/af+rcRvkayroA3sjaii9UUWX7YcQDZcEhBa5DXueTDgy2blNzKUAO4LkewasCyjY3MUc1yYPXQ/wDT7iIok+qXlvddfxGzjwIIbzqIXMB0KzWP4JcW4wRSyz6p7jqPdMeVdKOdpaCTqvLTYGRshDRYWBtXmUhlYqw1BBIIPUEaiuo5ocKcLC4kb3RuzNNFanA9qbV0BOIWFujb0qqBcA+9ET4qR4Gue/CSR6wO8vz912IuIQzDLimj/wBq/CPL0Ti32Sw1+0f2LF3Ftt7VsOWt9Ya3IIOn1tax9vld/MYLHkV0fZM7D2EpynT9Qr9lTgezmPwdz0lnJcGxUNGYdGDR860yYmCduV9hc6HAYvCSZ4qcOYvceaZHtZi7f8/w66O+2xf5oB8ayeyg/C9p+S6nt5b8cTh5WPVZftx2mTFpatrZvW2S4Wb0gtgR6N10yuTMsOVa8HhpI5Mx2rqsHEcbDNDkaTdjQghau12/wIABa5oAP5q4dvAGsbsHNZ91dBnEcNQ98Kz/ALweH/0l3/y+I/8AbofZZv0lM9vw36x6qJ+kHA8mun/k3R/6lFQYSb9JQniOFH94WX4t2mt38dYv27V3LZGoIUMxz5oUBiffG9bMPhpGseHCrC5uMx0L5YnRm8ps0D3dU9/7XY65/M8OaPtO7D4C3H+as3soHxPaPO1u9vLvgiefKks4pwLimOdHvrYti2HCASujlCSxzuSfUHIc6fBJDhyTmJ8B91mxUOJxjQ0sDQDepv6I/D9h8SUVHx95EXZLL3LY5mMyusjXYiKXLiYXuzZNe8/snQYPERsDO107gPqUXY7AYK2Czm48mWLvEk7kkAE+JND7dIBTAAO4IzwuFzs0hLj3n7KhrnA7MjNhyRuFY32H91Sx+FUMRiH7E+X+FbsJg4/jDR4n7qs9oeFRKYVrg7sLk/1QtFWKPM+v+Us/w8cm+l/QIuy9h1DjhbhWAIJ/ZFkHY6XpHnSjNM00XH1WlmDwzxmbGK8FIWbCMP8A9dckjT1sMw17mvxQOmkeKcU6LCRxnMxqoN7Cp6qDEYZsxhUt3MobmCtiVI1+tI1oaO9LUAebV69xbEMPR2cXZYt9YqpvqD0QlRPijDQnXaplCmVvgg8Ci2ldAGLls7s5LXHcay7HUsUlegCgAAACmhtbJ4aBsjcJi5BWdp18Nj/lHvqnN5q6VoxQzHpKn+64ykf5l91VSqk4weLORfD486WRqgLNV8SmvUL5ypCoqKvw15kYOjMrDZlJVvCRrHdQPjY8U4WiimkiNxkhafh3b3FW4FwJeX73qP8A4lEf5Z7658nDmn4DS68HG3jSVt940/x9FosH9IuFbS6t20epX0i+RSWjxUVjfgZm8r8F1YuKYZ/91eP5ScWe0+AuaftNjXkzqh/wvB+FZ3MezcELY2SOT4SD80YmHw9zUJafwCNUEjhsSoYmHdo9F7+ScP8A0Fr/AMNPyq+2k/UfVD7PD+gegUhw+wuotWh35FH4VRledyfVWIYxs0egQuJ49grOj4nD2+43EU+QmaHUlM0aOiUYz6Q8Ck5WuXSOVu08Hwdwqf5qc3DSu2afosz8bh2bvH1+iRY36Trh/mMKFHW7c1H9y2CD/jrSzh0h+IgfNY5OMQj4QT8vz0WfxnbHiF32sRkHNbKLbB82zOPJq1M4dGPiJPyWCTjMzvgAHzP2+SS3k9IQbpa6RqDdZrpHgXJI8q1Mw8TPhaFz5cbPJ8Tz9PonXC+C3rgBW22TrGm06T3e+hkxDGaEq8NgZpiHBprqvpWAw1u0vo0UZSMwB2JG5lpgjodq4b5HPOYle1iwscbMjRojGuASTI6aQVkbT0O48+lLTgOQVGNcRJMqw8/FejcyPuyNqsImjksxxi8SQ8iSNxzKbHTqPlT2DkmDRKsZilYawR0Oog+sP+qmhqipXFBMpXSOQ9kZei7DntUEYVaBEJxALcOukaeAgj4KKossK7U7PEJUnojA/wB0yPkKhZqqtN8LxZcu/NvixNKMZtS180Br0K+bqa1SEqc1ENKLNURAKsmrRUug1Sig2Ftt7SIfFQfwoSxp3CsSyN2cfVWLaUbKB4ACh7GP9I9EXtM/63epUGwlomWtofFVn3kVOyYNmj0V+0Tc3u9SrEAGwA8BFGBWySbO6izUSsBQmoiUkE1ShWw4J2OvFka6sWzDEgiYOug19byrBNjWAENOq6+F4TI5zTINF9AwdhUQIolAIX6wy777x47VyHuLjZ3Xp2RiNoYOSEe44OUzO9tvvc0nYgj9dLobp+m/qqVxIKkDmMyeWpTyO38aukVaoK7j1KanQ7nprAbyOQ/3jRBptXSyvFMbCnqDMd4MHyg1pY1USs7ex/KdvwMfI02kNqlsfp4Efkfxq1LVdziHsmeRHu0qKWufymQGg7hp75MVKV0iLfFyABrUICLKVUtdRfNypg1SFeLVFKUGarRAKINRWpg1SpSBqIaXiailL01FdLhaopSrLVaKlyaiukfwTGJavI9wEqp1Aj8dKVMwvYQ3dPwr2xzNe/YHVfYbN6ApUgKwBRhAB+7GoB8IH4edI11XuRlcNFG9fOXMDoDrplIPeOR+fwqUja0ILHYkMJmCY7gTyB6HQw3IiNoomhEG0s9juLhQHmDOcdzA5bi+ejU9sd6fncr2Wa4jxn2lB0kjyj/4inhgQ2s9iuLdT4+MEflUL2hFkJ3Sx8Z3/qIpZm6IxEwDUoe7jTyoe1coWN5Khsc3X9GoZXIhG3orsJfZjE7901A8k1a2wQC7oFNcpGkmjOmi6jYqHJHiu0viS7NUqpRZqtEAoE1EVLoNRUVMGohXZqKlyaitemopSizVEQChNRFS9NRVSkKipaDs32iawfRvLWW9pfs/eXoRWPE4YSC27rqcO4k6BwY8236eHd1Hotu+OgZgQ4yz3XLfX+sPw9/Jycj/AKK9gCCLCzvFOKBAygyOX9Ux8R6p8Vp7GXqrJWN4lxIkMCdZn8CfcfhTbAVNaXGgs/jMcWOh8T31mfKTsjdTdG69/wBkHNCFQb1XmNGAE5rQqnNXSblVGahcFVJnwX26kY95dHDFOW3rSBa3ZkVNdZfD6XC1RWAoFqiKlyaitSBqIVKaiql7NUUpeJqKLhaorpQLVEQC6F0zHRRuToKouA3TI4nPNNCU4jjiAwokdTpWV2IHJdiLBMaNdSicJxZG0Ohomy2pJgmEbJhm/h309ptcifDmI9yPw3Gblu3lGsGV7uoHd3VlngBOYea6/CuIhg7GQ6cj+yT8Q4rmHSJHl0HvNZXODQvTMbmFnZI8Rii2nKsz3lyIv0yt2+qppYUa1cNGjpV5qMJrVIrpRJiGYa0JVFMeEE5qjd1rw+6f3Fgkd9aRstoOisJrqL4uoFqisBcmoipdBqKlMGohXpqKUuZqiul7NUUpF4HDLckFobl086W59bLUzDe7mco4fBNmhxtyGs/wqi/RMZhgNXHRA9oOG4m59kINkDCfcPlWd7XOXRgfGNFi7mHfMVCmRygzWNzHXQC16LyFkYZgR4iKgzNOqqxyWr4Jic6leY23n4VuifYWbFRBzUfNal58gg0UJicBnaS0DpFZX4UPJJK7UXGjHE2PJ8Irf/CAv8NZe8dR+NYJcK9neF28DxCDFODQad0P7dUK6RSg1dnswFS5oqVUh2OtRQCkW90ZBRJ1+6q8JhGdl5ZiADy17+lMZEXanZYJsUGnK3UrQWbeFsgrBuv9v1lUdwAOvmKe2DmlHGys2PyRa8Tw/wBZGnnqPyo+xPJA3iE4Hxn5fZVFq2LwoCiWqK6XhVKKQNWqUpqKlyailL01FKV2Ewty6wS2pZjyAnz7hQueGiyjZG55poTD+R8Rh7qemtMoY6GVIJGseqTGnWs4ma/QLtvZlaiOJYhbYJ+sfh30Q1SGNzHuWcuYlic0kimUtFBeSDLRqd6rZEELxHDB0IO41HcRQyNzNpENClPBMTkuCssTqKY4WKWof2jtrqIJO/ee+a3MPJcPFx07N+WFIGjWErsTpEzpHWaB7mtaS7ZMhD+0HZ/Fenig+0PArmHKhhqy5iNyskgA9+lcSCRuJa6SHVoJC93HxBraZiCA+ge7yWeugjlRkFa2zB2yreyR7WndUpacpqyvK0AncjbnTYjRtYca4hgoo3hmFxFz1lWFGhY6DwrQx7idVxnShuqcYXs7cY6se8CB8Z/CpLPHH8bkoYrP8ItM/wDskvNnrJ/Eoe9X2snclpNde156lyalqKQNWqpdmoqXS1RSlyailLxNRSltcNjhgeGftFpQbtzdon7UeQC7dTXJxby59dF6ThmGaWX3WVneB9pcTi1a5iDK2ycug3O+wHdTMMyharGOa6mgUtNZwuDsYcYvHAPn9hCMw6+ydCecnYR5rxEpvKEeHgvZL2scPx9t2wSi1dUTlACqw6FQY8xqJFBFOWHuT5cOQL+ayNkRI766x1WIBUcSvZbbHu08TpQSOytJVt3WWs3IM1zmuTdlurWY2UZ5BAmJAhDzIOvKfKtkE7ZLLeWn39FixmH0rqpJrtWskAWVxAwuOUDVbzsn2c9HF+8PXPsL9nvP3vl47fPOO8aOJcYYj7g37/8AC9lwvhrYG5nfEfklv0g2f3iOTHqkbaaEnU9da7H/ABab/wDncz/y+o/ws/FsCZnh4PJYXEY5ApMz3Qa9JM/3aCycOwggxLZJTo3XTmeQSbEXM+u01lMYOq7cnEJHDkFLh9gM4DaKD60a+Q6mqPujRc17yd1rb2PTKqIuVF2Hqgd+pbXesRkcLNrJN7xpFLxFVEJoY6gweh1rKITIbekvn7NoDVSMbm1LnXvpmVg0CWGTO1KUTXo1iXQaiikDUVLs1dqqXJqWpS6Kl0rAJ2XCailLT8E40hwzYe6hcA+qB36iTygzWOfDlzrC7fDMYYRY3GyBuZUt5EUKN4Aga+FMaK0RSOL3l53Kc8a4eOJYK2iND2xBHTQf7R5GudOzK/VdXAviILZDQI36FL+x/Zg4DPduvyP6iaSG5jQT5+yjjysN8yUgclszREsT7zXbAqguJdm0g7RX9FXzPyH41mxbqbSNg1U+yvDFbNiLv81a1P3mGsd4H5CuFjJ3ACJnxO+i1RsB947Bes8fzXXe5MMdug5AeA0rq4JzYGBnILDjInTjQ0V9B7GYEOVvOpC6FFI1PRiOnQefhweOcXc9phi0HMrZw3hoi/mP1cvoivI/L868Ud13qpYH6UkXLbM5WAeBvPs79Ode1/4uXZJOmn7rnYyjS+e/szwPZ9mYkAievf3V6kWQsAb1QiOMwzAkTqNu+gvXVQUjAy5iyKEBjSSJ6wOQ7qTK6vdCB9E6I63qwE7DfSenXw3E1ge7msUraBCsNoyBuPEE98cwNtKgJpKYyz+f6TyzaAUAu3lBHkSJrQzCMc0ErrsiBaFnprsLzNKQNRUpTUVUvTVqUp2LZYgD/wChSMTiGwRGR3JbMBgn4ydsLOfPoOZTnD4a2PVIBnedev514XFY7ETuzOPgBsF9TwfCcNhI8kbfEnUlKOIW8rso2nTz1/GvYcHndLhWudvsvnnHcK2HGua3Y0fVHcCtzmnmV+En8RW6R1rHCwtXeI3ddKFoWpA2OKvaabbFT3c/HkaJ0bXinK2Pc06KeL7QXbghzI6aAe4VTIGM2Vvle7Qoa1i5kGjLULSkWPw/pbpGukARzP6mseIDSSXHQBPZyTntVGHwtrDLu2reWp97H4V5rBHtp3Tnlt+eC2ze60MCE7EcFW7c9Ld1RTop2Y9T3CpxDEuYMjNyjw0QccxX1jhpzPA2Fecm91mq6Dd1oTIGxPmK57RZTSsL2+4S+KNtrJWRKkMQABzYNJkToRyMd9fQODxmDDAHc6/b5Lm4hpebWKx2GS3bW2wP7RIB9aZ1gDfLlgiCPzrtNLqtZXtAFc0P/J64e8jXsrhsxgSyyBEEEcpBoALKmXKfeUQ4e5KoFUmQoGw5gD8opE1CyUojUlGPcOrbR9rfQbCdTzrFSzmPMUPhbzXHUExJj9amtUUXJMEILgE+GAI0F0ny/jWxugpagzLoCk1a15hdBqKl2aiqldbwtxmVVRizeyIOvhQl7aJvZOOHkBALSL2sVa1K9jsTaTMULEjUAqYHhMn9aVwOJPmxDcjQKu99T+y9fwJuEwUmd7iXEVde6P386Sm7KkgggjcHQ158sINOC9q2VrhmabCnguHpcD3JLMupQ9D9YEdPhXabjJjhMkNNLd66d37ry0nC8O3iHa4glwftewPQ9w0pMPVVPVEaE6dSYn3AV0OFmR2HDpDZJO65fGY448WWRgAADb1/dIMY9dVq5ZSm7rTCNELTqhhe1idRSM+tJ9c1JblWHqi1F9mEz3gx2zMw8Fj/AKsv+GuPxWYtwrj+o15c03DNzTeA+Z/PmqO3l4NejmoA8on5n4UrCRtjwbOpspszrkPchuCcSvgBLaLCjcyBQjh3buJQvxggbqt5wHj16xBuWQ6nmszr0zDXY6abVnxv/HDIPcfqrw/FWu3aQtjd47aaybqGTsAAQwY6BWXea8/heFS+1NhkHj4DddUzjLYK+fY+9iFvi4/7u2c2ilII10y6gSR05cjXvmtBFNWAvIdfJDcW4arqrKHNx8pBkGZ5FY05Rt50evPZBIARY3RXC+ymJu2r2fC3bl1BoWLKygj1coJEmQ2kGkmRoIJcrAsG90Hjuz2IwtsPcRkEjKQVdZO3rKSB4d1ZpHZjQSzGRuleMwrFRDqXMaSRlnkOVaGYbS1QbWq5g8IyupJEqdp0+W9aGRZdVQDs4IRR4g1NyLXmaopbY7CmgFeRLgF4oelTKVMwUSapEtJwPiF22mYH1ohWiWRdiFJ2mB5CvNcTxbYHmOLfcle24Dwo4mIT4k23Zo7k0TtJik2u5h9lxmHv0Ye+sEXEXj4xfyXam4Fh3axEtPqPQ/dV8VxyYu2WyZL6CYBkOo3g8/PUedanZMUwlu49VgiE3D5g1590+nj3Ec+5LOyFz/8AIJ5BDPTUiPx91TACnE9ydxhwLGt779B/lQ7Ql7d1kTVTBAnkeQ7hqPKupDi4of5TtOnTVcmXAS4pvtDTZ2PWxz9K+ay/EeIG37cA9JBNbTimAWuYcKRukmI4s7aLpPvrJJjHv0boibC1qOs4TKAOe5Pea1MhyADnzQZ7K5cYhWjeDVO0BpRM+D4wYe5bLA5ShWQJ9YlT+FYOJ4R80TWM3RYJ4DnkoDE2PSXWdtWdiY6SdB31piwoja1p1IFKnv3cU3weCbLCqdNSQCffWwHIKC4sr3SuzVoiBjrqFbNtWFxyIkZWPLSdhpqaFzxu5dDCN9wdb/0jOM3irrdvRmn11DE6wR6xUwRruDtHWlhrRqB5rolx5p7hHsY5URzcZ2mAHVQpJynKSDtC6GZ08KW7NHZGyZo9aC+mEw62yVDPYylWCi22ZIIMicykjWep6zSBnffejoBHHtELinObgUj21ygSDIZRGsePKg7GjoitZjtDfAsOLVtLgUgMWClmJAhxPsxmGg28iacB+pA/ZfPuJAq0EqSNDl1XyNbIzTAkackLbu60bXWVa68zzqzdqJo+ITQAjYTvrzphlYNLXl+zdvS6McE18DMSeY289qj5mNbmJ0Rx4V8zg1osnkrf5Num2brLB3yalgOp+9zgVxI+OQPmMZ0HI8l6Sf8A41PFhxIw2ebefl9t05w2AvBBdyxa2B6xpXAxUT3ZpnDcnXzXt8JiIGZcMw6gDTyUzhCQ7tct2rVsAu9zYSYA8SaDB4btwTdUqx/EG4WtLJSXi5uYdkuAqwIzI6ElHXn8Dt31tbG7DuBtYXTxY2MiiCOvJG8BxardZRot0Bk+Jy+XrD+7W+EtDi0c/eH7rn4gOfE1x3bbT+yL7RWWuG2VEsSV9+o/Gs+NYKB8vVaeEyZXOHdfovmfGDnvXD94+7lXSmYS7KOS4Dn2cx5ojhXDyP3jD+qPxp+GwxHvu8lnkk/tCbRW+qCRdlC3E1ikFutJw2RebQDpTwszY6cXLuFtktInToCaS4kahXM6mEAWmQ4kRsSABAA0gdw0176EOcdwua18ivwIe/cLZxaFpJViCwn1QIA3J5mdhrOxjiANrXYgcJAMpqlLCZLsrftyAxzOCYiJVUbkCe4mDVOvYLU0XutFwfD4e0PSWrQW4kZQRmbfVgGYyZ5lQY+GdwPwk6LQ1o3Cs4vx0Mf3ht+rIHqBiPEHQ1bIjyVOc3mULpdtXLnpWaB9UZcnQkagiQBAj8rNtNVSoUQSCsniOIuLQth5LHM5G0mBAPQBRSTIXckgnNolOIb1RWqM/wAtQVsEdwaxZKlnJzbDmB3xRtHRFROyk1ozo6nvzR8KfY6JZDkAdulYNVyEx4CA99S31QzDmJACifeTXN4zK72fTmQF6T/jMLDO49AteWrydL26H4slu/6B/TMr2AVFtfZM6Enp489q7b52nCgXrVUuLHhHtxheRpd3+3epPfttbe1dQPbuRmWSNVMgg9ay4PEGGwRYK1Y/CtxNEGiPNZ/tBxFGVLSKES0IVR6x6b+VbHTOkrSgs0WGEJJuyd/9JbhbpMBTBU6d06/AifM0WchoI5H6/nzRsjD3lvJw18v9/JafB452bWNOlJkm7Sdj37AjTpqtLcGIcM5jNXEHXqaSJ+H2bbFz6xJmOQr2AjF2vBOkOypuOSZNOASCVA1ZVgKuKXWqZasAoiaCAlW4a0zH1dFG7EwB3+PdWZsmthIc10rtNk/s4e1d2LuRufVUyYHSNe8++idIR0TzhGPGpPyTfA4n0S/s65TO2bIyosmcwPMlxsJOWs3xnNy+q04dwAyBE9osJ6PCC5Z9GgUz6NFAOUgA3GMAyYXTv8BVRG30fVbAQAsdwvjxt3VuEBoOoPMEEHz1rS6MObVohKN1bxp8NeYXJcA65A408fVmqDX1RQBrLu10td9EbVi3kssJYwZc9czes0fiazSanwVPdybsoWeCALNwlFJjMBmk+E6Ae+gbG9xN6JNcyp9qOHW0w6MkSDGkAsse0R49/OtDNNEeShayeDxENHI6UyN3vUoDSOLVosIEZjFQoPWAY6xoAd/drQSCxS47mtbRH4EvweKNt1cCSp942I9xrk4qDtoywrp8MxnsmIEh22K22FxQuKHUyp23/QNeQkiLHFrhqF9HjkbI0PabBSfGN6K5JnKa2M99lBLecpsqN/iVuOvn+Qq2xOSnPCRXbjXXhFJ7gJrZHC46ALDLM0auNBQZcun1p1jUCOUjnqZ/hTHtyjIN/wA0S2vv+YdB3/VP+zd3MGE6iJ8D+orJj4HRBpPP6rXwzHsxOcN/tPqOvrap4tbC3SOuvv6/GvUcKxXb4YE7jQ+S8rxrCdhiTWx19UJNdG1x6XBUCK6XoqFS0RhcI1xvRopY7tlE5VG/gBzO1Y5pQTXJRrS80FtML2MVwyXL9u2bYYstsZ2AAkkksqnltPKs7pqHuhdFuGoUvcZ4AuHw9v0RRlV5a6PVuOddDzMbQCeZ6mpHJmsc+ip7C1pVXZUrbDYtraNmuEAsAx9GsLmVSIEsGE7+ry5skBPuD8KCFoAsrnFO0jYq76Mqud9JAAzKd1aN9JIPdHPQmQiMWrz2aWRuWFRiipoDqzCdt5PLyrQAAlB73H3RogxaDXQq6AmFnWJ6/Gs8xI90Jo1WjXEG0BlcNAGh5aAGNeYAqAUKKu+i5Yvm+pzH1Vn1tBrvEczUutlbW5t1LHot23kDAIBAJ1IIG2vfUBTqGWl89ukhiOYPyoDoUoo8XgdadmtUpksRG9Zs5qiuRoNVdbWAQdo6GiDtKsUgc6yKROAe4mqMfDUqfFaRPgYJ2+9v15rp4Pi8uDNMdp0OyNxXE2dACoB59D5HYUnC8JjicXuOYch+66GM4/JiGBjPc5kg793gleMa2RIUA90wT5kinS4PD/22PBZouLYho94h3l9lTavPGUH1eYByz4xE+dC3DiqBPy/YKv4pJmzFo+Z9LJTe3ew9s+yGRhI0DFeUGdh8dK5pwc7ow5pp4313712v4thWzOZIA+M0RYsg1try+YKHsuoZjaYgQBIkSYGaJgxP6FduPDMnjyzC6+q82cY/Dyl+GOW79PzzUL2RR6u531B16zWoiOJtNWRs0jnFz9fzvVYuVQkWgOaVNXoxJSp1DcqwN035np4d/fWeXEaUFnkmA+FavsViUQOAv7zVSwDMSjAQgC6+0pOg6UgssArocNe0tOmv7InFpcNxbTzcEP8AvVBtmGE+jveqIg8tTMfaNENrW4nWkt4rhL1y2tx/3FlJCgy2aNMwA0PPUkTTo3AGm6nmlygOAJ2TDGq1jDWrOHUGVDs7EFs7gFtCYTpl7uupqMBzi5xQPtgpotZ/iVrRCpUXlMkqIWPIanblzO9R8rRzWOXFRxjUi+5D4kl9XfbkNqScVQpoWV3EpHGmNUuFkIrXPVAbQSMxjUHw1+VXHbvecum2wNVXiBbjNLRtoQPMb04g1aDO3Nl5q/AYf9203JSZ1A35QZ6HWgDaWiPZFenC2wVhjqJ3jvjrV89UzksRxj+dY9dfOgk0KS7dQtWXIBCsR4GoLVAppbL9dJj9TUEVrkljd1K5difW16VHRsCmRumio/an+0aVlV9k3ovftDkgZjVhoU7NgGyKIO0n3mniIc1GRWM37LipyirDad0VOtpKJscNWGzsM06Qwj9a/CmxxNI1KzSYggjKNFJsHbXXMSOQkAn9a0ToWtFgq4pnPNEKVvDWnI9pSYAAgz4SZHLelZATa07lME4VZFvMS2bkCdPBoHTXf30QABRGMEWgDlcMcoUifOJOndtVWHbJBr+1A370aDSlSgEAIuzJPvpp2Ueb6ZgxgicoJaIO0d8e+oNGkBa8Kxofa0ParjxVxbtzCcp0WYkRyO3vNXFGKsroSy5dAvW+Mi7h0CswyqqsNYDKNxOnKQRQPIjJJWaXGtiaCdT0Sa9dkxmJ8TMnrP5VnfK4riT4qWYnOdOiFZ/lSCUkNVT67zGk8uY0qrpasLQlajMVeWIXaT7ChdOWvOumAANF3Cl2IvrIBUgMOsSQZ/E0wuB0Kwdl2ctjb7q4Yy2UCouxAXLqdYBnqaEH9K2dq2Jmo0Q+MBtsQrHz0nxFARW6e14cAQk+Nug3Fzcjr076B/ehJsoo4lxosgDYU0E0r1RSZp3kRI/KnNzArmkWhLq7E7nfyrO5uxO5UyqrIelLylVsu4doYTVx6PFqni26I7OJ5GnyOoFJ1AFWp6kwpGvu8KQyLP1vvQENGpUL5ZZIIIFHJBl1BTGxBzbKFbFE7gUjVEIgNir8NiX3UAd8xRtDibQlgB3RL4u5DTGo158ojup7g7KVerhoUGMY3L51ly2hMI5qu7iM26ieu1XSNseXYovh2KKhlUkFoIO3sz+Z91aIXAGinxUTRR3DLouYm2131tRvsSB6oI5iQN96N2xpaWiiAU14jjXuu0kSoELsSJM5R3dO+kzQChlWfEQmbUbhK1vK2gO3Ln7q57gQdVyXROadV63o0mPdp7qKJ7Q4Fw0QuBLaQfE2HoyV0ggEdDP6imyRBrszditOEB7UX6qOFxn7gKJ3O3jz+FPiIyrs8lQ1h3iWAgiOeu1MAJ0SpTTSSquIubTJkOm4MdNCIqSe44ZVmid27CH+BV/8oZyoPLUc9I2np0qGQP0TII5InUDp+apZeGZ9jryoDqVrTGx2cxDKGC3IPRTFVkrmmZXHkh1xBB/Q99X2habXNIvdRuXwdwffp8qBz3Eqe8eass4kDSCdf/qibKWiqVEEil6/eRo0KnwmaF8mbkgax7e9cS0InOvnIoM6hcQaylHcIRSx9LJWDqpjYTMwdoonudltv59vFA/UgBD31bYHMJMHqBz+dPOdwCcLAQpXrpSCCN1EXYvgfVPlzrRHKAKpA5ubRSuYjlFW6XlSgDb0VIskiVGg3pdWLAULwDRRnC8AjS11io2WIEtpuYMCJoctp8YB1fYHX7q/HpbR/wB2CoYH1TuumwY6nWnM00KdlYH5ozY2rekDZukEEbggjxBmiBRo/HK10ekUDLrtrlIOoboR+VWfeGiEjW0lxF0zzLdRv76RIA7Q6qi0EI7AX1Cy905vswNPMnWltw0dalc2eN2agzRRxNxSQysNdPWBUMB36iaNkYbo12nQq42OaPeafLWkM+GI2k89NSD5UqSFzdW6rXFOHaHQqtMSwgxEGe/cb+6rjlcDqE54D2kIa/iC415E/GrLswSmRhh8UbZMKDAEgeNG0haWhcwlr96DBIUyfDoKIAkqOkawjNzX0C3xpyAVcZeWw08KvIFvDui+cE0jdcRRAqr1V8kbgojvPWtERFK0JcYEmNppDqJNKLoOs0N0UKKs3AYGWANSZP68q0McDyQZdbXbtwEAgabxyNW54OyK+SGZydKUXK+SvwnOmR6qqvQK/EoWWAJM+NHJqKCEnIKOinhcMySW8In56/jNRjC3UrNJIH6NRtvE2yGtkZCdtNJ66idO/v8ACoQCei1Q4jJEWuFju/dKcQ+ZvakqSSQNxlEmZ74pZfep3RtYIn0NRSBu3T+jQF/ROzWuWMQ6TlO4gjkeevnQhzm6hXorb1ohmhjoJ33Pl4GieCCaKW2QkAlT4fw43QSWVVBOpPPyBq4WF4vkly4hsZo3aY8QNshEzlsihQFHSNiQN46czTXsYaF+io4l7ho2u8oW/gmUBhFvuLS/iRQlhB0FKRljm25wKAvX2GnpJpbnHqnNY3kFXdWDpr15VRFaplaJsCuRemVflRCkWU1a2HZnhFlbam5aa5duiRqPVH1Y/Gau3DUGlp9nY9tPFqrEdlLYY+vcXX2YmO6RRByPsgsJNZwVyl4mqvXVSlL0piKZZqlaLtYVY9bSnMibXvIdUQMIh5EedNEMZSn5hqELiIQlVMjbX3UiSmEtBUjJc0EqjPpHu8qSXI61tQU1FZROFOtOj3UBpHE8utaDRWcAk0TooWsNdJyqZJ5HaO+dKTThoiY1r3UBfgtRh+wNy9attbu2y59qyM0oBOoIzdO7ekufRp2gW8YVwFir/N6+yzOM4c9r0iH1nLZSROygHYwRrvPNaU91O1KTJliABoKeEwQtOlyZhZIIiHKkR3gTv1FRuIaxwO6wy4gPaWtVA4YkmZPnECkumJ2UOKeRor7dleg+fzoTK/qlukf1VitG0R7qoOcOaAi91FrXpSNJI57R4mntfI81adEx4vLt8kRjElQA6xzDHOp8NJFdAGWqdSYyOG7uj3X9kkcAaejA8G0+NAdOSe0nk6/JB3XkwFHzpRN7LQ261K03Y8Ir57qzkUZQdNfx/jVtYVqhc265rYLxW2R6T2GEiRGh7u6i7M7LXm0VS8du/bB8xV9k1TMV89bA/e1q+w03XGAQZGvvrKdCrXEuQZq2mjahCsu4gtRveXKqU0vnnr51CT1SyL5qLN7qCtVAFK2VG9E3LzVGydFF4O1Wa5ItlPDaNRx7omi0zw9kuyqNyQP4+FPO6VlcX5WLY8PfDYVLwZHN9gAMyABRvorcm5nfQVmlk1BvToFoYYcI33jbvmk1nib25yXGWQRoeRMx/Gs75y7RY38RmJ9zQfNBXcQWJZiWJ1JJkk95POszjaxuLnG3HVDteNCiDAq2ufrrURBuigX76iIBRe9G1WEQZe6imOZAehM+6nxSZFsgk7PQKi8ilczEz0HKeprY05hZWgNadaS9svU+dVoFKpNBxG0qQqIDz9XX386f2zGjQBYOwlL9XGvFUrjbhIbkOmlCXl262QxtjNjdOsGLtxc0GOo5+VGDa6DXEhSBvjQTp9w1Vq7Kzz322JrN2riuXZVIPOhNK65LlUrtdWiCEqYNQlDS9NXSimwJMk1QFKi615lgxRAKlbh+tHGdSjjFmk04ZOcMDGXXvoJcRlGiyzYl0ZsbpliL7OZZiSdzuTXPz2dVz8xc4ufqUBccKRpvVE2nhuYKh2+dCjaFTdbuqBG0KrPV0jyrt0c6vuUaeSoz1dJtKl7hiiCYGi1QTRhxGyaNFUyVecog61IqI1mafQy6qWbR3BrKvcAbYcuvdVxvBICaz4gFs+GYkSEQZdeXQaxWogUtbeivfHISTlI8/wCNWGFX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ecx.images-amazon.com/images/I/61FxxLChcpL._SX258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4177228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s://s-media-cache-ak0.pinimg.com/236x/7b/6b/21/7b6b214154c33a4eadf2de43abcf6d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2743200" cy="4091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5762" y="18097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086725" cy="453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56388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http://viewpure.com/h0vOoNtIGYI?start=0&amp;end=0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Goat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68</cp:revision>
  <dcterms:created xsi:type="dcterms:W3CDTF">2016-04-02T11:25:12Z</dcterms:created>
  <dcterms:modified xsi:type="dcterms:W3CDTF">2016-04-18T14:05:03Z</dcterms:modified>
</cp:coreProperties>
</file>