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Fish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5" name="Picture 4" descr="http://www.firstaidforfree.com/wp-content/uploads/2015/02/FISHSHA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6019800" cy="425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www.fairview.org/fv/groups/public/documents/images/267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3429000" cy="3429000"/>
          </a:xfrm>
          <a:prstGeom prst="rect">
            <a:avLst/>
          </a:prstGeom>
          <a:noFill/>
        </p:spPr>
      </p:pic>
      <p:pic>
        <p:nvPicPr>
          <p:cNvPr id="8196" name="Picture 4" descr="https://www.petsplace.nl/medias/sys_master/product/8804549132318/600874_zoom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371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ftable.com/wp-content/uploads/2014/08/fish-for-backyard-p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loximages.chicago2.vip.townnews.com/leaderadvertiser.com/content/tncms/assets/v3/editorial/b/02/b02157a2-b0eb-11e1-94d0-001a4bcf887a/4fd123ed45885.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7095936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http://healthyeatingforfamilies.com/wp-content/uploads/2010/02/boy-with-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767455" cy="25146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grchealthcare.files.wordpress.com/2015/01/fish-lots-of-fish-1-15.png?w=562&amp;h=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4" y="304800"/>
            <a:ext cx="6491997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http://factsanddetails.com/media/2/20120517-schooling%20fishLutjanus_kasmira_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3505200"/>
            <a:ext cx="3429000" cy="302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s.adelaide.edu.au/environment/files/2016/02/Sea_Coral_Reef__Fish_Wallpaper_o76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8" name="Picture 12" descr="http://forumcinemaslv.blob.core.windows.net/1012/Event_7308/gallery/ncr_doryfather_per8_cmyk_28.jpg"/>
          <p:cNvPicPr>
            <a:picLocks noChangeAspect="1" noChangeArrowheads="1"/>
          </p:cNvPicPr>
          <p:nvPr/>
        </p:nvPicPr>
        <p:blipFill>
          <a:blip r:embed="rId2" cstate="print"/>
          <a:srcRect l="1085" t="1709" r="2315" b="743"/>
          <a:stretch>
            <a:fillRect/>
          </a:stretch>
        </p:blipFill>
        <p:spPr bwMode="auto">
          <a:xfrm>
            <a:off x="1828800" y="1219200"/>
            <a:ext cx="6781800" cy="5181600"/>
          </a:xfrm>
          <a:prstGeom prst="rect">
            <a:avLst/>
          </a:prstGeom>
          <a:noFill/>
        </p:spPr>
      </p:pic>
      <p:pic>
        <p:nvPicPr>
          <p:cNvPr id="24584" name="Picture 8" descr="http://vignette2.wikia.nocookie.net/pixar/images/8/82/Nemo.png/revision/latest?cb=2011050413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1804736" cy="1371600"/>
          </a:xfrm>
          <a:prstGeom prst="rect">
            <a:avLst/>
          </a:prstGeom>
          <a:noFill/>
        </p:spPr>
      </p:pic>
      <p:pic>
        <p:nvPicPr>
          <p:cNvPr id="24582" name="Picture 6" descr="http://s2.thcdn.com/productimg/0/600/600/33/87133-1309378345-21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6834">
            <a:off x="2636338" y="538490"/>
            <a:ext cx="1289304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Fish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61</cp:revision>
  <dcterms:created xsi:type="dcterms:W3CDTF">2016-04-02T11:25:12Z</dcterms:created>
  <dcterms:modified xsi:type="dcterms:W3CDTF">2016-04-18T14:03:22Z</dcterms:modified>
</cp:coreProperties>
</file>