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63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lplanet.com/tv-shows/animal-planet-presents/videos/planets-best-african-elepha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Elephant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curiositysip.com/wp-content/uploads/2015/12/Elephan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6096000" cy="482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nysnaelephantpark.co.za/wp-content/uploads/2015/04/african_asian_elephant_compa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9"/>
            <a:ext cx="8858250" cy="3714751"/>
          </a:xfrm>
          <a:prstGeom prst="rect">
            <a:avLst/>
          </a:prstGeom>
          <a:noFill/>
        </p:spPr>
      </p:pic>
      <p:pic>
        <p:nvPicPr>
          <p:cNvPr id="3076" name="Picture 4" descr="http://www.worldatlas.com/aatlas/newart/continents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257800" cy="262890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209800" y="1524000"/>
            <a:ext cx="2590800" cy="190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91200" y="990600"/>
            <a:ext cx="1143000" cy="2514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nimal-dream.com/data_images/elephant/elephan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65532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4" name="Picture 6" descr="http://www.earthskids.com/images/elephant_he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419600"/>
            <a:ext cx="4343400" cy="2024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http://kindersay.com/files/images/eleph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3276600"/>
            <a:ext cx="42983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onderopolis.org/wp-content/uploads/2011/04/herd-of-African-elephants_shutterstock_5418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81814" cy="612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pictimes.com/wp-content/uploads/2015/03/20150306-035346-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956"/>
            <a:ext cx="9144000" cy="6086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677025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622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http://www.animalplanet.com/tv-shows/animal-planet-presents/videos/planets-best-african-elephant/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Elephant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52</cp:revision>
  <dcterms:created xsi:type="dcterms:W3CDTF">2016-04-02T11:25:12Z</dcterms:created>
  <dcterms:modified xsi:type="dcterms:W3CDTF">2016-04-12T20:28:07Z</dcterms:modified>
</cp:coreProperties>
</file>