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0" r:id="rId4"/>
    <p:sldId id="263" r:id="rId5"/>
    <p:sldId id="262" r:id="rId6"/>
    <p:sldId id="261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1DE76-0806-42EF-9E2F-A98655C9B8F3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5576A-AFBE-4030-9543-86706B099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"/>
            <a:ext cx="6553200" cy="16002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Century Gothic" pitchFamily="34" charset="0"/>
              </a:rPr>
              <a:t>Dog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5" name="Picture 2" descr="https://www.royalcanin.com/~/media/Royal-Canin/Product-Categories/dog-medium-landing-hero.ash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752600"/>
            <a:ext cx="4168358" cy="4721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ixabay.com/static/uploads/photo/2013/11/28/12/05/dog-220428_960_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7219950" cy="6858001"/>
          </a:xfrm>
          <a:prstGeom prst="rect">
            <a:avLst/>
          </a:prstGeom>
          <a:noFill/>
        </p:spPr>
      </p:pic>
      <p:pic>
        <p:nvPicPr>
          <p:cNvPr id="3" name="Picture 4" descr="http://www.franklincountydogs.com/adopt/assets/images/adoptable-name.jpg"/>
          <p:cNvPicPr>
            <a:picLocks noChangeAspect="1" noChangeArrowheads="1"/>
          </p:cNvPicPr>
          <p:nvPr/>
        </p:nvPicPr>
        <p:blipFill>
          <a:blip r:embed="rId3" cstate="print"/>
          <a:srcRect l="32000" r="31200"/>
          <a:stretch>
            <a:fillRect/>
          </a:stretch>
        </p:blipFill>
        <p:spPr bwMode="auto">
          <a:xfrm>
            <a:off x="5867400" y="3200400"/>
            <a:ext cx="2593848" cy="3524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petinsurance.com/images/dog-b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9879"/>
            <a:ext cx="6629400" cy="4498121"/>
          </a:xfrm>
          <a:prstGeom prst="rect">
            <a:avLst/>
          </a:prstGeom>
          <a:noFill/>
        </p:spPr>
      </p:pic>
      <p:pic>
        <p:nvPicPr>
          <p:cNvPr id="4104" name="Picture 8" descr="http://www.wheelsupinnovation.com/wp-content/uploads/2014/10/dog-begg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2056" y="2819400"/>
            <a:ext cx="2831944" cy="4038600"/>
          </a:xfrm>
          <a:prstGeom prst="rect">
            <a:avLst/>
          </a:prstGeom>
          <a:noFill/>
        </p:spPr>
      </p:pic>
      <p:pic>
        <p:nvPicPr>
          <p:cNvPr id="4110" name="Picture 14" descr="http://cob2uweb.com/images/rolloverD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29922"/>
            <a:ext cx="3352800" cy="2532327"/>
          </a:xfrm>
          <a:prstGeom prst="rect">
            <a:avLst/>
          </a:prstGeom>
          <a:noFill/>
        </p:spPr>
      </p:pic>
      <p:pic>
        <p:nvPicPr>
          <p:cNvPr id="4112" name="Picture 16" descr="http://www.fidosfunandfitness.com/img/Golden_Retriever_Puppy_Playing_with_Ball-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0"/>
            <a:ext cx="3609975" cy="2447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quickanddirtytips.com/sites/default/files/images/4473/bigdog_smalldog.jpg"/>
          <p:cNvPicPr>
            <a:picLocks noChangeAspect="1" noChangeArrowheads="1"/>
          </p:cNvPicPr>
          <p:nvPr/>
        </p:nvPicPr>
        <p:blipFill>
          <a:blip r:embed="rId2" cstate="print"/>
          <a:srcRect l="11109" t="27859" r="8058" b="9126"/>
          <a:stretch>
            <a:fillRect/>
          </a:stretch>
        </p:blipFill>
        <p:spPr bwMode="auto">
          <a:xfrm>
            <a:off x="533400" y="304800"/>
            <a:ext cx="8229600" cy="6415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ww.purina.com/assets/images/np-quality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7074876" cy="541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QS5l_Zp_pTw/Vk1J1fzNjFI/AAAAAAAABuo/p5pv9ASfhPU/s1600/dogs-sharing-rope-t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7981950" cy="5324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ww.westparkanimalhospital.com/blog/wp-content/uploads/2015/01/WestPark_iStock_000019373231_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532" y="914400"/>
            <a:ext cx="7550469" cy="502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</Words>
  <Application>Microsoft Office PowerPoint</Application>
  <PresentationFormat>On-screen Show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Dog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Ostrich</dc:title>
  <dc:creator>user</dc:creator>
  <cp:lastModifiedBy>ST User</cp:lastModifiedBy>
  <cp:revision>46</cp:revision>
  <dcterms:created xsi:type="dcterms:W3CDTF">2016-04-02T11:25:12Z</dcterms:created>
  <dcterms:modified xsi:type="dcterms:W3CDTF">2016-04-12T20:27:49Z</dcterms:modified>
</cp:coreProperties>
</file>