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0" r:id="rId4"/>
    <p:sldId id="263" r:id="rId5"/>
    <p:sldId id="262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1DE76-0806-42EF-9E2F-A98655C9B8F3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5576A-AFBE-4030-9543-86706B099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8600"/>
            <a:ext cx="6553200" cy="16002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Century Gothic" pitchFamily="34" charset="0"/>
              </a:rPr>
              <a:t>Cat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4" name="Picture 2" descr="http://www.northwestcrossing.com/wp-content/uploads/2015/03/114240651_cat_342943c.jpg"/>
          <p:cNvPicPr>
            <a:picLocks noChangeAspect="1" noChangeArrowheads="1"/>
          </p:cNvPicPr>
          <p:nvPr/>
        </p:nvPicPr>
        <p:blipFill>
          <a:blip r:embed="rId2" cstate="print"/>
          <a:srcRect l="22204" r="16470"/>
          <a:stretch>
            <a:fillRect/>
          </a:stretch>
        </p:blipFill>
        <p:spPr bwMode="auto">
          <a:xfrm>
            <a:off x="2819400" y="2057400"/>
            <a:ext cx="4114800" cy="4469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4/4d/Cat_March_2010-1.jpg"/>
          <p:cNvPicPr>
            <a:picLocks noChangeAspect="1" noChangeArrowheads="1"/>
          </p:cNvPicPr>
          <p:nvPr/>
        </p:nvPicPr>
        <p:blipFill>
          <a:blip r:embed="rId2" cstate="print"/>
          <a:srcRect r="18586"/>
          <a:stretch>
            <a:fillRect/>
          </a:stretch>
        </p:blipFill>
        <p:spPr bwMode="auto">
          <a:xfrm>
            <a:off x="0" y="0"/>
            <a:ext cx="8077200" cy="6857999"/>
          </a:xfrm>
          <a:prstGeom prst="rect">
            <a:avLst/>
          </a:prstGeom>
          <a:noFill/>
        </p:spPr>
      </p:pic>
      <p:pic>
        <p:nvPicPr>
          <p:cNvPr id="5124" name="Picture 4" descr="http://cdn3-www.cattime.com/assets/uploads/2012/07/siamese-cat.jpg"/>
          <p:cNvPicPr>
            <a:picLocks noChangeAspect="1" noChangeArrowheads="1"/>
          </p:cNvPicPr>
          <p:nvPr/>
        </p:nvPicPr>
        <p:blipFill>
          <a:blip r:embed="rId3" cstate="print"/>
          <a:srcRect l="20372" t="10244" r="25481" b="6340"/>
          <a:stretch>
            <a:fillRect/>
          </a:stretch>
        </p:blipFill>
        <p:spPr bwMode="auto">
          <a:xfrm>
            <a:off x="381000" y="228600"/>
            <a:ext cx="2514600" cy="3873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petfinder.com/wp-content/uploads/2013/09/cat-black-superstitious-fcs-cat-myths-162286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220294"/>
            <a:ext cx="5943600" cy="3319765"/>
          </a:xfrm>
          <a:prstGeom prst="rect">
            <a:avLst/>
          </a:prstGeom>
          <a:noFill/>
        </p:spPr>
      </p:pic>
      <p:pic>
        <p:nvPicPr>
          <p:cNvPr id="4100" name="Picture 4" descr="http://www.petwave.com/~/media/Images/Center/Breed/Cats/Semi-Long-and-Long-Hair/Persian/Persian-Cat-Sitting.ash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5029200" cy="3337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complecting.org/time-and-concurrency/res/kitten-ya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9146163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tsrainingcatsanddogs.ca/wp-content/uploads/2012/11/cat-playing-toy-feather-nb-e13536915401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7010400" cy="6325921"/>
          </a:xfrm>
          <a:prstGeom prst="rect">
            <a:avLst/>
          </a:prstGeom>
          <a:noFill/>
        </p:spPr>
      </p:pic>
      <p:pic>
        <p:nvPicPr>
          <p:cNvPr id="4" name="Picture 6" descr="https://static-secure.guim.co.uk/sys-images/Lifeandhealth/Pix/pictures/2012/3/7/1331118259283/Cat-playing-with-a-toy-mo-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28600"/>
            <a:ext cx="53340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ids.nationalgeographic.com/content/dam/kids/photos/articles/Other%20Explore%20Photos/Moment%20of%20Galleries/Meow/cat-stalking-pr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7857067" cy="441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</Words>
  <Application>Microsoft Office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Cat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Ostrich</dc:title>
  <dc:creator>user</dc:creator>
  <cp:lastModifiedBy>ST User</cp:lastModifiedBy>
  <cp:revision>37</cp:revision>
  <dcterms:created xsi:type="dcterms:W3CDTF">2016-04-02T11:25:12Z</dcterms:created>
  <dcterms:modified xsi:type="dcterms:W3CDTF">2016-04-12T20:27:31Z</dcterms:modified>
</cp:coreProperties>
</file>