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0" r:id="rId4"/>
    <p:sldId id="263" r:id="rId5"/>
    <p:sldId id="26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68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6553200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Ball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5" name="Picture 4" descr="https://party.asda.com/images/inflatables/Inflatable-Beach-Ball-DECO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52600"/>
            <a:ext cx="4648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kindersay.com/files/images/soccer-ba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238625" cy="3381375"/>
          </a:xfrm>
          <a:prstGeom prst="rect">
            <a:avLst/>
          </a:prstGeom>
          <a:noFill/>
        </p:spPr>
      </p:pic>
      <p:pic>
        <p:nvPicPr>
          <p:cNvPr id="4104" name="Picture 8" descr="http://www.alwaysonholladays.com/wp-content/uploads/2011/08/23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19400"/>
            <a:ext cx="3810000" cy="3810000"/>
          </a:xfrm>
          <a:prstGeom prst="rect">
            <a:avLst/>
          </a:prstGeom>
          <a:noFill/>
        </p:spPr>
      </p:pic>
      <p:pic>
        <p:nvPicPr>
          <p:cNvPr id="4106" name="Picture 10" descr="https://www.painscience.com/imgs/tennis-ball-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533400"/>
            <a:ext cx="2145219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beccasheppard.files.wordpress.com/2011/09/footb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133600"/>
            <a:ext cx="6096000" cy="4267200"/>
          </a:xfrm>
          <a:prstGeom prst="rect">
            <a:avLst/>
          </a:prstGeom>
          <a:noFill/>
        </p:spPr>
      </p:pic>
      <p:pic>
        <p:nvPicPr>
          <p:cNvPr id="3078" name="Picture 6" descr="https://thoroughlyreviewed.com/wp-content/uploads/2015/05/Golf-Ball1-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1600200" cy="1600200"/>
          </a:xfrm>
          <a:prstGeom prst="rect">
            <a:avLst/>
          </a:prstGeom>
          <a:noFill/>
        </p:spPr>
      </p:pic>
      <p:pic>
        <p:nvPicPr>
          <p:cNvPr id="3076" name="Picture 4" descr="http://www.norris160.org/sites/default/files/news_images/4/Baseball%203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57200"/>
            <a:ext cx="2209800" cy="2371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6" name="Picture 10" descr="https://www.asme.org/getmedia/c53bada1-e094-47cc-a4db-5a7b348633ed/Having-a-Bowling-Ball_hero.jpg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5334000" cy="4174436"/>
          </a:xfrm>
          <a:prstGeom prst="rect">
            <a:avLst/>
          </a:prstGeom>
          <a:noFill/>
        </p:spPr>
      </p:pic>
      <p:pic>
        <p:nvPicPr>
          <p:cNvPr id="19464" name="Picture 8" descr="http://cdn.xl.thumbs.canstockphoto.com/canstock7799995.jpg"/>
          <p:cNvPicPr>
            <a:picLocks noChangeAspect="1" noChangeArrowheads="1"/>
          </p:cNvPicPr>
          <p:nvPr/>
        </p:nvPicPr>
        <p:blipFill>
          <a:blip r:embed="rId3" cstate="print"/>
          <a:srcRect b="9278"/>
          <a:stretch>
            <a:fillRect/>
          </a:stretch>
        </p:blipFill>
        <p:spPr bwMode="auto">
          <a:xfrm>
            <a:off x="4648200" y="3810000"/>
            <a:ext cx="4208318" cy="274320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flipV="1">
            <a:off x="609600" y="3505200"/>
            <a:ext cx="2286000" cy="2209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www.atomicmall.com/cpic/x/37946/581_500-quot-super-bouncing-bouncy-balls-party-favors-fan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149" y="609600"/>
            <a:ext cx="7543800" cy="5657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ntincoming.com/imagenesFTP/A/3457/Ritz%20Kids%20-%20Ball%20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570686" cy="563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Ball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38</cp:revision>
  <dcterms:created xsi:type="dcterms:W3CDTF">2016-04-02T11:25:12Z</dcterms:created>
  <dcterms:modified xsi:type="dcterms:W3CDTF">2016-04-11T20:54:29Z</dcterms:modified>
</cp:coreProperties>
</file>