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81" r:id="rId23"/>
    <p:sldId id="279" r:id="rId24"/>
    <p:sldId id="280" r:id="rId25"/>
    <p:sldId id="278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7" r:id="rId4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094" y="-8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DB2-8EFB-4024-88AA-62253C060BA4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0638-479E-4CD5-A84C-9D790370E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DB2-8EFB-4024-88AA-62253C060BA4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0638-479E-4CD5-A84C-9D790370E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DB2-8EFB-4024-88AA-62253C060BA4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0638-479E-4CD5-A84C-9D790370E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DB2-8EFB-4024-88AA-62253C060BA4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0638-479E-4CD5-A84C-9D790370E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DB2-8EFB-4024-88AA-62253C060BA4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0638-479E-4CD5-A84C-9D790370E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DB2-8EFB-4024-88AA-62253C060BA4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0638-479E-4CD5-A84C-9D790370E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DB2-8EFB-4024-88AA-62253C060BA4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0638-479E-4CD5-A84C-9D790370E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DB2-8EFB-4024-88AA-62253C060BA4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0638-479E-4CD5-A84C-9D790370E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DB2-8EFB-4024-88AA-62253C060BA4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0638-479E-4CD5-A84C-9D790370E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DB2-8EFB-4024-88AA-62253C060BA4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0638-479E-4CD5-A84C-9D790370E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DB2-8EFB-4024-88AA-62253C060BA4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0638-479E-4CD5-A84C-9D790370E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17DB2-8EFB-4024-88AA-62253C060BA4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70638-479E-4CD5-A84C-9D790370E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gif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 smtClean="0"/>
              <a:t>Spiral Up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Frieze Cards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810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c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or</a:t>
            </a:r>
            <a:r>
              <a:rPr lang="en-US" sz="8000" b="1" dirty="0" smtClean="0">
                <a:latin typeface="Century Gothic" pitchFamily="34" charset="0"/>
              </a:rPr>
              <a:t>n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2860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st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or</a:t>
            </a:r>
            <a:r>
              <a:rPr lang="en-US" sz="8000" b="1" dirty="0" smtClean="0">
                <a:latin typeface="Century Gothic" pitchFamily="34" charset="0"/>
              </a:rPr>
              <a:t>e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5791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d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oor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41148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f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our</a:t>
            </a:r>
            <a:endParaRPr lang="en-US" sz="80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73914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oar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22530" name="Picture 2" descr="http://www.healthcastle.com/sites/default/files/imagecache/article-lead-image-570x200/corn_husk_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3117850" cy="1476609"/>
          </a:xfrm>
          <a:prstGeom prst="rect">
            <a:avLst/>
          </a:prstGeom>
          <a:noFill/>
        </p:spPr>
      </p:pic>
      <p:pic>
        <p:nvPicPr>
          <p:cNvPr id="22532" name="Picture 4" descr="http://gt.gotosside.com/wp-content/uploads/2009/03/032309_025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09801"/>
            <a:ext cx="2743200" cy="1833518"/>
          </a:xfrm>
          <a:prstGeom prst="rect">
            <a:avLst/>
          </a:prstGeom>
          <a:noFill/>
        </p:spPr>
      </p:pic>
      <p:pic>
        <p:nvPicPr>
          <p:cNvPr id="2052" name="Picture 4" descr="http://vignette2.wikia.nocookie.net/ssb/images/6/68/P_20100809040126heritage_single_door.jpg/revision/latest?cb=201504020249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876800"/>
            <a:ext cx="2029633" cy="2362200"/>
          </a:xfrm>
          <a:prstGeom prst="rect">
            <a:avLst/>
          </a:prstGeom>
          <a:noFill/>
        </p:spPr>
      </p:pic>
      <p:pic>
        <p:nvPicPr>
          <p:cNvPr id="2050" name="Picture 2" descr="http://cdn.mysitemyway.com/etc-mysitemyway/icons/legacy-previews/icons-256/3d-glossy-orange-orbs-icons-alphanumeric/104931-3d-glossy-orange-orb-icon-alphanumeric-number-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352800"/>
            <a:ext cx="2438400" cy="2438400"/>
          </a:xfrm>
          <a:prstGeom prst="rect">
            <a:avLst/>
          </a:prstGeom>
          <a:noFill/>
        </p:spPr>
      </p:pic>
      <p:pic>
        <p:nvPicPr>
          <p:cNvPr id="2056" name="Picture 8" descr="http://thumbs.dreamstime.com/t/boat-oar-wood-canoe-paddle-isolated-white-background-386804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7315200"/>
            <a:ext cx="300990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810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f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er</a:t>
            </a:r>
            <a:r>
              <a:rPr lang="en-US" sz="8000" b="1" dirty="0" smtClean="0">
                <a:latin typeface="Century Gothic" pitchFamily="34" charset="0"/>
              </a:rPr>
              <a:t>n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2098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b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ir</a:t>
            </a:r>
            <a:r>
              <a:rPr lang="en-US" sz="8000" b="1" dirty="0" smtClean="0">
                <a:latin typeface="Century Gothic" pitchFamily="34" charset="0"/>
              </a:rPr>
              <a:t>d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57150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w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or</a:t>
            </a:r>
            <a:r>
              <a:rPr lang="en-US" sz="8000" b="1" dirty="0" smtClean="0">
                <a:latin typeface="Century Gothic" pitchFamily="34" charset="0"/>
              </a:rPr>
              <a:t>m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3589" y="39624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n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ur</a:t>
            </a:r>
            <a:r>
              <a:rPr lang="en-US" sz="8000" b="1" dirty="0" smtClean="0">
                <a:latin typeface="Century Gothic" pitchFamily="34" charset="0"/>
              </a:rPr>
              <a:t>se</a:t>
            </a:r>
            <a:endParaRPr lang="en-US" sz="80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74676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E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ar</a:t>
            </a:r>
            <a:r>
              <a:rPr lang="en-US" sz="8000" b="1" dirty="0" smtClean="0">
                <a:latin typeface="Century Gothic" pitchFamily="34" charset="0"/>
              </a:rPr>
              <a:t>th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1026" name="Picture 2" descr="http://www.gardeningknowhow.com/wp-content/uploads/2014/06/boston-fe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2590800" cy="1945935"/>
          </a:xfrm>
          <a:prstGeom prst="rect">
            <a:avLst/>
          </a:prstGeom>
          <a:noFill/>
        </p:spPr>
      </p:pic>
      <p:pic>
        <p:nvPicPr>
          <p:cNvPr id="1028" name="Picture 4" descr="http://kindersay.com/files/images/bi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05000"/>
            <a:ext cx="1828800" cy="1458930"/>
          </a:xfrm>
          <a:prstGeom prst="rect">
            <a:avLst/>
          </a:prstGeom>
          <a:noFill/>
        </p:spPr>
      </p:pic>
      <p:pic>
        <p:nvPicPr>
          <p:cNvPr id="1034" name="Picture 10" descr="http://static.guim.co.uk/sys-images/Guardian/Pix/pictures/2010/8/18/1282131868354/Worm-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410200"/>
            <a:ext cx="2705100" cy="1623060"/>
          </a:xfrm>
          <a:prstGeom prst="rect">
            <a:avLst/>
          </a:prstGeom>
          <a:noFill/>
        </p:spPr>
      </p:pic>
      <p:pic>
        <p:nvPicPr>
          <p:cNvPr id="1036" name="Picture 12" descr="http://ecx.images-amazon.com/images/I/91Zst3cBAwL._SL1500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7010400"/>
            <a:ext cx="1828800" cy="1828800"/>
          </a:xfrm>
          <a:prstGeom prst="rect">
            <a:avLst/>
          </a:prstGeom>
          <a:noFill/>
        </p:spPr>
      </p:pic>
      <p:pic>
        <p:nvPicPr>
          <p:cNvPr id="1030" name="Picture 6" descr="http://st.depositphotos.com/1758000/1269/v/170/depositphotos_12691901-Young-pretty-nurse-providing-information-guidance.-Cartoon-nurse.-Hospital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3614" y="3581400"/>
            <a:ext cx="1344386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810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ch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air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2098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b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ear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57150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m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ar</a:t>
            </a:r>
            <a:r>
              <a:rPr lang="en-US" sz="8000" b="1" dirty="0" smtClean="0">
                <a:latin typeface="Century Gothic" pitchFamily="34" charset="0"/>
              </a:rPr>
              <a:t>e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3962400"/>
            <a:ext cx="3577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squ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are</a:t>
            </a:r>
            <a:endParaRPr lang="en-US" sz="80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746760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ch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er</a:t>
            </a:r>
            <a:r>
              <a:rPr lang="en-US" sz="8000" b="1" dirty="0" smtClean="0">
                <a:latin typeface="Century Gothic" pitchFamily="34" charset="0"/>
              </a:rPr>
              <a:t>ry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24578" name="AutoShape 2" descr="data:image/jpeg;base64,/9j/4AAQSkZJRgABAQAAAQABAAD/2wCEAAkGBxITERUSEhIVFRUXFRUXFRUTFhYRFxUVFRUWFhcSFRYYHiggGBolGxUVITEhJSkrLi4uFx8zODMtNygtLisBCgoKDg0OGxAQGy4lHyUxLS0tLS8rLi8tLS0tLS0tLS0tLS0tLS0tLS0tLS0tLS0tLS0tLS0tLS0tLS0tLS0tLf/AABEIAOEA4QMBEQACEQEDEQH/xAAcAAEAAgIDAQAAAAAAAAAAAAAABQcEBgIDCAH/xABNEAABAwIBBQwFCAULBQAAAAABAAIDBBESBQYHITETIkFRYXFygZGhscEkMlKy0SMzQmJzgpLCQ0Rjs+EUFyVTZIOToqPS8RU0VMPT/8QAGgEBAAMBAQEAAAAAAAAAAAAAAAIDBAUBBv/EADIRAQACAQMCBAQEBwADAAAAAAABAgMEETEhQRIUMlETYYGhIjNx8CNCUpGx0eEVwfH/2gAMAwEAAhEDEQA/ALxQEBAQEBBCtzsoTK6H+Ux7o1zmubexDmkhzecEHsUPiV323WfCvtvt0TDHggEEEHWCNYI4wVNW5ICAgICAg+OcBrJsOXUg1/ODPClpo3u3Vj3gb2NjsRc46g04b2+CrtlrEcrseC954YOZ+ehrZTHuQYBGXYg4nWHNGGxaPavdRx5fHPCWbB8Lu29XM4gICAgICAgICAgICAgICAgIKC0mUO4ZTlI1CUMmbbgxDC48+Njz1rn6iu13X0lvFij5dGRkzPCshjbuMtm8LHNa8XO21xca77DwpGW0R0lG2ClrTEwmKfShVj14oXcoD2H3iF75q0cxCPkqTxMs6PSnLw0jOqUj8i985P8AT9/+PPIR/V9v+uX86j//ABG/4x/+a885P9P3/wCH/j4/q+3/AFybpMldspmDne53kFKNVaex5GsfzfZ2vz1qyLhkTeYE+JUvjXR8tj95Q+UM7646t1w9Bob3qi2fJ7r6abF7IKryjPIflJnu53FVeO08yvjHSvEO2noWvdGx2wkk9QPxWvHETMQz5LTWJlvWY1GyOreGCwFO2/O6S/5QtFYiLdPZgy2m0by3xWKBAQEBAQEBAQEBAQEBAQEBAQVdpvyfvKepA9VzonczxjbfmLHfiWXVV6RLfobdZqrShn3pHL4rJ22brR1iWWxVynDngXj19axeJMujZrVlVdm20NNib/Bba13hitbaUdlWmAVGSkrsd0ZBkuaQ/JxSP6LSVXXFeeIWTmpHMpmHItRCWSTRljd80XLbkmxthBvsBWzFjtWd5ZMmWl42q2zMY4qipdxMgHa1xVtfVP0ZMnSI+rdFYpEBAQEBAQEBAQEBAQEBAQEBBrWkbJ+7ZNqGja1m6tttvEQ8gc4aR1qvLG9JX6a3hyxP76vPoOo24lzYdmV7ZLzUoKinhnEOHdI2P3rnasTQSNZPGujGOlo32ce2XJS0xvw7HaPKI8Eg5nj4Lz4GP2PNZfd8Gjui/a/jH+1PL4/Z75vL7siHMSib9Bx53nyUow0jsjOpyz3SMObtM3UIz1veR2F1lOIiFU3tPLKhybC3W2KMHjDW37bL15vLLR41DSHLZsI43OPYB8VC87QvwRvMunRzrdUu4zCPwsPxUcfWZl5m6bQ3VWqRAQEBAQEBAQEBAQEBAQEBAQcJYw5paRcEEEcYIsQg8wVVMYpZInbY5HxnlLHFh8FyrR4Z2d+J8VYn3Wlmbn3T01HHBMJS5mIAtaHDCXFzRcuGwG3UtdM9a12lzcmmve0zCZOk+i9ic/cb/vXvmqI+SyfJ2fzj01riGc9UY/OvfM19pPJ394/f0dH85URNm08n3nNHhdR81X2S8lb3hnUeeW6bIbffxflCupk8Sq+Dw93XlHOuVvqMYOlid5heXvNeHtMMTy1rKOe1b9GRjeixp966yW1F2umlx90BVZdqZnfLzGTCLtBDRa5N7BoHEOxeVy2tzKz4NK+mNlg6MNcMzuOXwY34rXh4lztR6m5q5QICAgICAgICAgICAgICAgICAg8/6TKLcspz8AfgkH32DF/mD1ztRG15dnS23xR8nXmdm9JXPkZHIxhY1rt/i1gm2q3Fq7QmPH8Tu8zZYxddm2x6Kqi+upiHMxx8wrPJ/P7f9U+fj+n7pKn0avAs6qb1RH/epxpoiNt1c63efT92RDo0YDd1S88zGt8SV7Glr7vJ11vaEvSZmQs2Sy9rB+RW1xxXhTbPa3MQzDmxTn1w9/O8j3bKU1ieUIy2jhzjzXo2/q8Z6QL/AHrrz4dPZ7ObJ7y0bShTRxvgbFGyMYHkhjWsvvm2vYa+FZ9RtGzZo5mYtv8AJsGi4eiPPHM73I1bh9LLqPW3BXKBAQEBAQEBAQEBAQEBAQEBAQEFPab6S1RTy+3E9h/ungj96seqjrEunoJ/DaP3++iO0R1QZlBrf6yORncJP/Wo6afxPdbX8C8lucsQEHwm21BjzZQhZ68sbek9rfErybRHL2KzPEMOTOSjG2pi+64O926jOWkd04w3ntKs9JmWYZ5ozDJjDIyHEBzbEuvbWBfUFi1GStpjZ0dJjtSs+KG6aMR6DzyP8GjyWvD6GDP65barVIgICAgICAgICAgICAgICAgICCvNNdJio4pB9CcA9F7HD3gxZ9TH4N23Q22yTHvCosm5Skp5WTREB7HXaSLi9iNY4dRKx0tMTvDoZKReNpbFJpFyk79Zw8jY4h3ll1Oc+T3V10mL2+8uoZ31zxvqyX7r8Hu2Vc5rz3TjTYo/lcmVFbJskqpPvTSeZXn8Sff7pbYa/wBMf2ZtNkGsf+rTnlcx473BSjFkntKE5sUd4ScOaFadlMRzujb4uUo01/ZXOpxe/wDlJNzJq3NsWsafrPH5QVb5e0wo8zSJajnTkaSkm3OUsLnRteMBJABLm2NwNd2lZ8uOaTES2YMsZK7wtXRw21Czpv8Aet5Lo4vTDkZvXLaFYqEBAQEBAQEBAQEBAQEBAQEBAQaxpLpd0yZUj2Wtk/w3tee5pVeaN6Sv0s7Za/vl59XOry7F+HovJ2bGT8DZGUVOMTWuB3JhNiL7SOVdOK19nFtlyT0m0/3S8NHGz1I2N6LWt8ApK5mZd6PBAQEFMaYnn+XsH9mj/eTLBqvX9HW0P5c/r/6hYuYDbUMfO/33LZj9Lm5fVLYlNWICAgICAgICAgICAgICAgICAgwsuU26008R+nDIz8TCPNeWjeJhKlvDaJ9nmIu3t+tcqvLvXjpML2zcz1oWUNNutTG1+4RhzL4nAtYGkFoudoXRjLWKxvLj2wXm8+GO5NpNoB6hlk6MZb79lCdTjhKNHln/AOsCXSpF9CmkPSc1vhdVzrK+y2NBbvMMd+k6Q+rTMHSkJ8GhQnWT7JxoI72+zHfpJqTsjhH43ea885b2S8jT3lgVGkeu4DCOaM+blHzWT5JRosXzannDlqWqm3WYhzg0MFgGjCLuAsOVxVd72vO8tGLHXHG1V45kNtRRff8A3jl1KcOJf1J1SQEBAQEBAQEBAQEBAQEBAQEBAQCg8uVcGBz2ey5zfwkjyXJ4l9BE7xunMiZh1tQ0PhjbuRvhke9rQSCQdQu7UQRsV/wLW6wzeax0jaeW1UGiap/SVMTOg18vjhUvKT3lXOvr2qm6XRVCPnKmV3QDI/EOUo0lO8yqnX37RCSh0b0Ldolf0pCPcsp+Vx+33Vzrcvv9mbFmNk9uynB6T5HeLlP4GP2QnVZZ/mZLc0qAfqkJ52B3ivfhU9o/sj8fJ/VP91T6U6GKGuayKNkbdwjdhjaGC5fIMVhw6h2LHqKxF+jpaO02x7zPf/S2Mzh6HH9/33LdXhyrcppSREBAQEBAQEBAQEBAQEBAQEBAQEHmjOWPDV1LeKonH+q9cu/rn9XexdaV/SP8Le0T17f+lxukcBaSUazb6ZOrj2rfin8Dk6iu2SYhsM+cUI2YncwsO+yn4oVRSWHJnOfoxjrdfwC88SXw2O/OaX2WDqPxXnie/Dh1Ozkm9po6gniPhus50ye2zsCeN78L5K70gVDqiqEpI+aYze6hvXPd275ZM872dHSV2pt82+ZoZyubSxh0bTbFsJbtcTw341px33q5+bFFbzENhizmjPrMcOazh5KzxKvBKQp8qwv9WQX4jvT37V7vDyazDMXqIgICAgICAgICAgICAgICAgIPOmfEBFfVfbv7Xb4+K5uWNry7ennfHX9ErmhVtjpsJ9tx7bK7FfaqjUY979Eu7K/EpTkVxhdL55X+q+3Mo7zKcVrXmHBkEl98SV5ESlNq9mYG6lOJVsWSgDv+QozXdOMkwhcpU4Y7CDdU26NGOfFG6fzZaRFY3tfUr8XDJqNvEmbq1nLo9ZdHlWWL1XavZdvm9nB1L2JmEZpEp+hzmjdqkGA8Y3zfiFOLQrnHPZORyBwu0gg7CDcdqkrckBAQEBAQEBAQEBAQEBAQUdnc29ZlCPDe0sUl+EXja02/G1YcsbzaP0dTDPhrSf1j7o/I9NibYEHk4exV09l+S3dMw0VlZ4VE3ZbKZq92eeJ3Nj5SvUXPDyr0db42rx71Q9fAMWpV22X45nZM5KFmAK7HPRmyx1Zj3qe6rZ0mZe7mzGnyvCz15GDkLhfsUZvWO6cYrzxCPnzqpm/TLui1x71H4tU4092NFpCERvC2QHlLWg84137F58bbh75XflcGbGUnVNJBUOaGmWNry0awMXFdaqzvG7Bkr4bTEdkmvUBAQEBAQEBAQEBAQEBBR+d4/pLKY444z2Mpj5rHf12j5OlT8mk/P/bVKOscwg3II2OHnxqhp7bS2mgy61wtJZp4/onl5FKMnurti7wkX1bWi5cAOAk2HUp7oeCXWMtQ7DIOrX4Lzx1jul8K09nCTLsXBc9VvFeTmq9jT27sCoy+3gae0KE5VtcLBmywT9DtP8FCbTKzwRHdjHOGVupr2t5hfxupRNuyM1x92PJnBOTrmeea48AF7vb3ebY/Zhz18j9pkdzk/Febe8pRbbiHQY3HXh715vWCZtLrkgfa+oL2LQjMW90lm1R3qqYG5vPALc8rbr2tvxxHzRvX+HMz7T/h6bXTcQQEBAQEBAQEBAQEBAQEFB6SnluVakjh3LrBp4gQeRc/N+ZLr6facMRP76tbihc+IzNbvA8sPGCADfonFqPIevya7dXsXjfZwDyBbg4vgoSsryB7v6vrv/BR2r7rPFb2cmyPGxoHP/ypbVR8VnIvl4wOYDzXn4T8Xu+thcTre7q1J4jw/NzdRNG3vUPHL3wQ+OhYF54pS8MObGj6LSeYJ1OkO+CgmebNZrNtpDO9xFudSrSZ4QtkrXmWz0ejSukAJMLAde+kLtXJgBB7VfGlv8me2txxxuj878z30W5B0rXmQP1NaWhuDDwk674uTYvbafwRvMvK6vx9Ij7sLNGO9bSj+0RdzwfJU4/zI/VozTtit+j0Quq4QgICAgICAgICAgICAgIKK0kw4sqVJ4hESP7mIeYXPz+uXX0v5UfV3ZuZrzVLITA6zbudKSSG6w5oBI26wN7yKePHvCnPl2t1fM/cz20LIntkLzJiDhhDQHNAN2i+oa9nIvMuLwQlp885LTGzV49nasstzaqTR9lB4F4Ws5ZJGfkLj3LRGnvLJOrxR33S9NorqD85URM6DXS+OFTjSz3lXOur2hL0uiuAfOVEzugGRg9oce9WRpa91U66/aIazpGzego3QCEOGNsmIucXElpZbbs9Y7FHJhpXiE8OoyX33luuj/JdOaUP3CIvvrcY2lx3rTa5F+FXY6ViOkMuXJeZ6zKSylmfRy/ohG72ovk/8o3p6wlsNJ7FdRkr3adlrMyaC7mfKsHC0We3lLeHnHcqLYbV6w1U1Fb9J6MDI2ck9Md667L62nWD1cHOLdaUzTHLzJp4nhxz7y8yr3BzQWlrZMQOsAuLdh4fV4gp5bxaI2Qw0mszu1/MMXyhTD9rfsa4+SyYfzYb9T+TZ6BXUcQQEBAQEBAQEBAQEBAQEFQ5xNYcsVLXbHtazrNNFYdoWG0b5bRP76Q6VJmMFZjt/uXPNXLj8nuLHgugc65A2tOwuby6hq4bJiyfD6Tw8y44zdY5SWledk1JTyxuDmFzyHDlZ3HVsVufaaxMKtLE1vMSrAN3p5isM8Opv1elYTvRzDwXXfPuaAgrHTU3/tXfbDt3I+SpzcQ1abmWxaNX3ohzt/dsUsfCnL6pTVbnBSQ/O1MLDxOkaD+G91ObRHMvK0tbiENPpDye31ZXSH6jH+LgB3qE5qR3WRp8k9mm50ZeoajfxxPZIdZeLNxdJguCeW4Kz5MmKzVixZq/o0rKtS4kGPU3hxDWTfg1qjx14hojFPNkzo5Z/SVMPrSHshkPkvMH5sfvslqvybfT/ML5XUcQQEBAQEBAQEBAQEBAQEFG57uvlCpcPbA62xsHksOX1y6uD8uEvk3J0k1GKgjG25a8W1jCBv8AlGs3tst2Tmm9d2fx+G+yGrKJzGPYHExm7g2+oPwkXtx24VVETG8dl/jiZie6Aa3e9Sp7NfdcrtIeTo2taajG4NF2xMkl1gaxdrbA9a6U5aR3ceNPktPSEfUaT4/0NJO/lkwQtPWST3KudTWOFkaO3eYRVTpCr3fNwU8XTc+c9WHCFVOqntC2NHSOZa7lysqazD/KqjEGklrY42RhpO2x2nZwqq+a1uV9MNKcQwRQsw4S6RzfZe9xb+HYq5vb3WbRzs4Q0TS7DHGL8TW4j2BebTKUzt1lKU2a1bJ6lNJ94CIf5yFKMOSeyE6jFHNkzS6OKt1sbooxw3cXu7Gi3erI0l55mFNtbSOIlAZ3ZufySZsJkx3jEhIbgtdzhhsSfZ28qXweDulj1E5OIZOjCO+UYTxNlP8Apub+ZeaaP4iWsn+FK710nHEBAQEBAQEBAQEBAQEBBQ+csl6upd+2l7nkeSwX62l1sXSkfotHRxDhydFf6RkP+o4eAC2Y4/C5uWd7InPnIjI2GWPU1xLSziJa43byajq4PCvJSI6wsxXmZ2lVzBq6lhh1ZSNBk+Z4G5RPf0GOd4BS8MzxCub1jmU9R5nVz/0WEcb3Nb3XJ7lOMF57KrajHHdNU2j2Y/OTxs6DXSeOFWRpZ7yqnWV7Qjs+82W0VIJo5HPfujWnEGhuFwdrAAve4bwpfBWsbvcWpte22zJ0WUkNRG900TJHANtjaHW30gNgdXA3sU8OOu3CrUZLxbaJWVFC1os1oaOJoDR2BaWSZ3c0BBVOlZvpjOWBv7yRZdRzDfpOPqwNFUXp4PFDIe9g81Tpo/ifT/S7WT/C+v8Atcq6DlCAgICAgICAgICAgICASg881EmN73+25zvxOJ81z+Zdfbaq8c1ocFHTt/ZMPW4Yj4rdXiHKv6pYOfjb0o+0HuuHmo5PSli9SlWt1LBDsTy9B5K+Yi+zZ7oXSjhxbcyyl6iINS0qxYslzfVMTuyVgPcSqs0b0ldp52yQ1jQrPfdG8QPvA/mUcPCep9S1FezCAgq3SsPSouWEe+/4rLqOzdpOJdWiuL0x54oH98kShp4/H9Fmsn8EfqtdbXNEBAQEBAQEBAQEBAQEGBl+p3Klnk9iGR3WGEhRtO0TKVI3tEKFoxje1jdpIA5+DvssVI6urknasvQ0MYa0NGwAAcwFlvchCZ6tvSnkc3xt5qGThPH6lLAau1c92F/5OFoYx9RnuhdKOHFtzLIXrwQdNZSsljdHKwPY4EOa4XBB4CEexO3WEfkDNylow8U0W5h5u7fPeSQLDW8kgcmzWV5FYjh7a025Sy9REBBV+lgekwfZn3/4rNqOzbpO7nosb6TMeKIDtePgoabmU9Z6YWatjniAgICAgICAgICAgICCIzsyfJUUc0MJaHvZZuIkDaLgkA2uLjrUbRvGydLRW0TKuc0Mw61lYx9RGI44yH4sbH4y0ghrQ032gXvbUqaYpierRlzxau0LdWhkQ2dw9Efzs99qjfhOnqUieHrXOl14egqQfJs6LfALpw408u1HggICAgICCstLTfl6Y/Uf3Ob8Vn1HENmk7u3RSPlag/Vj7y/4KGm7p6ziv1WQtbAICAgICAgICAgICAgICAgIIrOkeiS8ze57So24Sp6lHzDbznzXOnu7FeIegoRvW8w8F03Fc0BAQEBAQEFb6WR8pTH6svjGs+o4a9LzP0dmiUa6k/Yj94vNN3S1nZYi0sQgICAgICAgICAgICAgICAgjc5B6LN0CezWvLcJU5hRs51u53ea508uxXiHoNo1LpOK+oCAgICAgIK70tQu9HfY4RujS7gBOAgE8F7HsVGeOjVpZ67O7RMzeVDuN7B2NJ/Mo6biUtZ6ob8tLGICAgICAgICAgICAgICAgIMDLw9Gm+yk7mkryeEq8womcXc8fWPiVz55devph6FXRcYQEBAQEBAQddRA17Sx7Q5rhYtcA4EcRB2pyRO3D5S0zI2hkbGsaNjWNDQOoakiNnszvy7UeCAgICAgICAgICAgICAgICDEys28Eo443jtaV5PD2OVFAXltxyAdrlg/mdeJ/B9HoBdBxxAQEBAQEBAQEBAQEBAQEBAQEBAQEBAQEBAQfCEGqs0f0Ym3W8p3+MMLhgBBvhFm4rX4zwKr4Nd91/mL+HwtrVqg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data:image/jpeg;base64,/9j/4AAQSkZJRgABAQAAAQABAAD/2wCEAAkGBxITERUSEhIVFRUXFRUXFRUTFhYRFxUVFRUWFhcSFRYYHiggGBolGxUVITEhJSkrLi4uFx8zODMtNygtLisBCgoKDg0OGxAQGy4lHyUxLS0tLS8rLi8tLS0tLS0tLS0tLS0tLS0tLS0tLS0tLS0tLS0tLS0tLS0tLS0tLS0tLf/AABEIAOEA4QMBEQACEQEDEQH/xAAcAAEAAgIDAQAAAAAAAAAAAAAABQcEBgIDCAH/xABNEAABAwIBBQwFCAULBQAAAAABAAIDBBESBQYHITETIkFRYXFygZGhscEkMlKy0SMzQmJzgpLCQ0Rjs+EUFyVTZIOToqPS8RU0VMPT/8QAGgEBAAMBAQEAAAAAAAAAAAAAAAIDBAUBBv/EADIRAQACAQMCBAQEBwADAAAAAAABAgMEETEhQRIUMlETYYGhIjNx8CNCUpGx0eEVwfH/2gAMAwEAAhEDEQA/ALxQEBAQEBBCtzsoTK6H+Ux7o1zmubexDmkhzecEHsUPiV323WfCvtvt0TDHggEEEHWCNYI4wVNW5ICAgICAg+OcBrJsOXUg1/ODPClpo3u3Vj3gb2NjsRc46g04b2+CrtlrEcrseC954YOZ+ehrZTHuQYBGXYg4nWHNGGxaPavdRx5fHPCWbB8Lu29XM4gICAgICAgICAgICAgICAgIKC0mUO4ZTlI1CUMmbbgxDC48+Njz1rn6iu13X0lvFij5dGRkzPCshjbuMtm8LHNa8XO21xca77DwpGW0R0lG2ClrTEwmKfShVj14oXcoD2H3iF75q0cxCPkqTxMs6PSnLw0jOqUj8i985P8AT9/+PPIR/V9v+uX86j//ABG/4x/+a885P9P3/wCH/j4/q+3/AFybpMldspmDne53kFKNVaex5GsfzfZ2vz1qyLhkTeYE+JUvjXR8tj95Q+UM7646t1w9Bob3qi2fJ7r6abF7IKryjPIflJnu53FVeO08yvjHSvEO2noWvdGx2wkk9QPxWvHETMQz5LTWJlvWY1GyOreGCwFO2/O6S/5QtFYiLdPZgy2m0by3xWKBAQEBAQEBAQEBAQEBAQEBAQVdpvyfvKepA9VzonczxjbfmLHfiWXVV6RLfobdZqrShn3pHL4rJ22brR1iWWxVynDngXj19axeJMujZrVlVdm20NNib/Bba13hitbaUdlWmAVGSkrsd0ZBkuaQ/JxSP6LSVXXFeeIWTmpHMpmHItRCWSTRljd80XLbkmxthBvsBWzFjtWd5ZMmWl42q2zMY4qipdxMgHa1xVtfVP0ZMnSI+rdFYpEBAQEBAQEBAQEBAQEBAQEBBrWkbJ+7ZNqGja1m6tttvEQ8gc4aR1qvLG9JX6a3hyxP76vPoOo24lzYdmV7ZLzUoKinhnEOHdI2P3rnasTQSNZPGujGOlo32ce2XJS0xvw7HaPKI8Eg5nj4Lz4GP2PNZfd8Gjui/a/jH+1PL4/Z75vL7siHMSib9Bx53nyUow0jsjOpyz3SMObtM3UIz1veR2F1lOIiFU3tPLKhybC3W2KMHjDW37bL15vLLR41DSHLZsI43OPYB8VC87QvwRvMunRzrdUu4zCPwsPxUcfWZl5m6bQ3VWqRAQEBAQEBAQEBAQEBAQEBAQcJYw5paRcEEEcYIsQg8wVVMYpZInbY5HxnlLHFh8FyrR4Z2d+J8VYn3Wlmbn3T01HHBMJS5mIAtaHDCXFzRcuGwG3UtdM9a12lzcmmve0zCZOk+i9ic/cb/vXvmqI+SyfJ2fzj01riGc9UY/OvfM19pPJ394/f0dH85URNm08n3nNHhdR81X2S8lb3hnUeeW6bIbffxflCupk8Sq+Dw93XlHOuVvqMYOlid5heXvNeHtMMTy1rKOe1b9GRjeixp966yW1F2umlx90BVZdqZnfLzGTCLtBDRa5N7BoHEOxeVy2tzKz4NK+mNlg6MNcMzuOXwY34rXh4lztR6m5q5QICAgICAgICAgICAgICAgICAg8/6TKLcspz8AfgkH32DF/mD1ztRG15dnS23xR8nXmdm9JXPkZHIxhY1rt/i1gm2q3Fq7QmPH8Tu8zZYxddm2x6Kqi+upiHMxx8wrPJ/P7f9U+fj+n7pKn0avAs6qb1RH/epxpoiNt1c63efT92RDo0YDd1S88zGt8SV7Glr7vJ11vaEvSZmQs2Sy9rB+RW1xxXhTbPa3MQzDmxTn1w9/O8j3bKU1ieUIy2jhzjzXo2/q8Z6QL/AHrrz4dPZ7ObJ7y0bShTRxvgbFGyMYHkhjWsvvm2vYa+FZ9RtGzZo5mYtv8AJsGi4eiPPHM73I1bh9LLqPW3BXKBAQEBAQEBAQEBAQEBAQEBAQEFPab6S1RTy+3E9h/ungj96seqjrEunoJ/DaP3++iO0R1QZlBrf6yORncJP/Wo6afxPdbX8C8lucsQEHwm21BjzZQhZ68sbek9rfErybRHL2KzPEMOTOSjG2pi+64O926jOWkd04w3ntKs9JmWYZ5ozDJjDIyHEBzbEuvbWBfUFi1GStpjZ0dJjtSs+KG6aMR6DzyP8GjyWvD6GDP65barVIgICAgICAgICAgICAgICAgICCvNNdJio4pB9CcA9F7HD3gxZ9TH4N23Q22yTHvCosm5Skp5WTREB7HXaSLi9iNY4dRKx0tMTvDoZKReNpbFJpFyk79Zw8jY4h3ll1Oc+T3V10mL2+8uoZ31zxvqyX7r8Hu2Vc5rz3TjTYo/lcmVFbJskqpPvTSeZXn8Sff7pbYa/wBMf2ZtNkGsf+rTnlcx473BSjFkntKE5sUd4ScOaFadlMRzujb4uUo01/ZXOpxe/wDlJNzJq3NsWsafrPH5QVb5e0wo8zSJajnTkaSkm3OUsLnRteMBJABLm2NwNd2lZ8uOaTES2YMsZK7wtXRw21Czpv8Aet5Lo4vTDkZvXLaFYqEBAQEBAQEBAQEBAQEBAQEBAQaxpLpd0yZUj2Wtk/w3tee5pVeaN6Sv0s7Za/vl59XOry7F+HovJ2bGT8DZGUVOMTWuB3JhNiL7SOVdOK19nFtlyT0m0/3S8NHGz1I2N6LWt8ApK5mZd6PBAQEFMaYnn+XsH9mj/eTLBqvX9HW0P5c/r/6hYuYDbUMfO/33LZj9Lm5fVLYlNWICAgICAgICAgICAgICAgICAgwsuU26008R+nDIz8TCPNeWjeJhKlvDaJ9nmIu3t+tcqvLvXjpML2zcz1oWUNNutTG1+4RhzL4nAtYGkFoudoXRjLWKxvLj2wXm8+GO5NpNoB6hlk6MZb79lCdTjhKNHln/AOsCXSpF9CmkPSc1vhdVzrK+y2NBbvMMd+k6Q+rTMHSkJ8GhQnWT7JxoI72+zHfpJqTsjhH43ea885b2S8jT3lgVGkeu4DCOaM+blHzWT5JRosXzannDlqWqm3WYhzg0MFgGjCLuAsOVxVd72vO8tGLHXHG1V45kNtRRff8A3jl1KcOJf1J1SQEBAQEBAQEBAQEBAQEBAQEBAQCg8uVcGBz2ey5zfwkjyXJ4l9BE7xunMiZh1tQ0PhjbuRvhke9rQSCQdQu7UQRsV/wLW6wzeax0jaeW1UGiap/SVMTOg18vjhUvKT3lXOvr2qm6XRVCPnKmV3QDI/EOUo0lO8yqnX37RCSh0b0Ldolf0pCPcsp+Vx+33Vzrcvv9mbFmNk9uynB6T5HeLlP4GP2QnVZZ/mZLc0qAfqkJ52B3ivfhU9o/sj8fJ/VP91T6U6GKGuayKNkbdwjdhjaGC5fIMVhw6h2LHqKxF+jpaO02x7zPf/S2Mzh6HH9/33LdXhyrcppSREBAQEBAQEBAQEBAQEBAQEBAQEHmjOWPDV1LeKonH+q9cu/rn9XexdaV/SP8Le0T17f+lxukcBaSUazb6ZOrj2rfin8Dk6iu2SYhsM+cUI2YncwsO+yn4oVRSWHJnOfoxjrdfwC88SXw2O/OaX2WDqPxXnie/Dh1Ozkm9po6gniPhus50ye2zsCeN78L5K70gVDqiqEpI+aYze6hvXPd275ZM872dHSV2pt82+ZoZyubSxh0bTbFsJbtcTw341px33q5+bFFbzENhizmjPrMcOazh5KzxKvBKQp8qwv9WQX4jvT37V7vDyazDMXqIgICAgICAgICAgICAgICAgIPOmfEBFfVfbv7Xb4+K5uWNry7ennfHX9ErmhVtjpsJ9tx7bK7FfaqjUY979Eu7K/EpTkVxhdL55X+q+3Mo7zKcVrXmHBkEl98SV5ESlNq9mYG6lOJVsWSgDv+QozXdOMkwhcpU4Y7CDdU26NGOfFG6fzZaRFY3tfUr8XDJqNvEmbq1nLo9ZdHlWWL1XavZdvm9nB1L2JmEZpEp+hzmjdqkGA8Y3zfiFOLQrnHPZORyBwu0gg7CDcdqkrckBAQEBAQEBAQEBAQEBAQUdnc29ZlCPDe0sUl+EXja02/G1YcsbzaP0dTDPhrSf1j7o/I9NibYEHk4exV09l+S3dMw0VlZ4VE3ZbKZq92eeJ3Nj5SvUXPDyr0db42rx71Q9fAMWpV22X45nZM5KFmAK7HPRmyx1Zj3qe6rZ0mZe7mzGnyvCz15GDkLhfsUZvWO6cYrzxCPnzqpm/TLui1x71H4tU4092NFpCERvC2QHlLWg84137F58bbh75XflcGbGUnVNJBUOaGmWNry0awMXFdaqzvG7Bkr4bTEdkmvUBAQEBAQEBAQEBAQEBBR+d4/pLKY444z2Mpj5rHf12j5OlT8mk/P/bVKOscwg3II2OHnxqhp7bS2mgy61wtJZp4/onl5FKMnurti7wkX1bWi5cAOAk2HUp7oeCXWMtQ7DIOrX4Lzx1jul8K09nCTLsXBc9VvFeTmq9jT27sCoy+3gae0KE5VtcLBmywT9DtP8FCbTKzwRHdjHOGVupr2t5hfxupRNuyM1x92PJnBOTrmeea48AF7vb3ebY/Zhz18j9pkdzk/Febe8pRbbiHQY3HXh715vWCZtLrkgfa+oL2LQjMW90lm1R3qqYG5vPALc8rbr2tvxxHzRvX+HMz7T/h6bXTcQQEBAQEBAQEBAQEBAQEFB6SnluVakjh3LrBp4gQeRc/N+ZLr6facMRP76tbihc+IzNbvA8sPGCADfonFqPIevya7dXsXjfZwDyBbg4vgoSsryB7v6vrv/BR2r7rPFb2cmyPGxoHP/ypbVR8VnIvl4wOYDzXn4T8Xu+thcTre7q1J4jw/NzdRNG3vUPHL3wQ+OhYF54pS8MObGj6LSeYJ1OkO+CgmebNZrNtpDO9xFudSrSZ4QtkrXmWz0ejSukAJMLAde+kLtXJgBB7VfGlv8me2txxxuj878z30W5B0rXmQP1NaWhuDDwk674uTYvbafwRvMvK6vx9Ij7sLNGO9bSj+0RdzwfJU4/zI/VozTtit+j0Quq4QgICAgICAgICAgICAgIKK0kw4sqVJ4hESP7mIeYXPz+uXX0v5UfV3ZuZrzVLITA6zbudKSSG6w5oBI26wN7yKePHvCnPl2t1fM/cz20LIntkLzJiDhhDQHNAN2i+oa9nIvMuLwQlp885LTGzV49nasstzaqTR9lB4F4Ws5ZJGfkLj3LRGnvLJOrxR33S9NorqD85URM6DXS+OFTjSz3lXOur2hL0uiuAfOVEzugGRg9oce9WRpa91U66/aIazpGzego3QCEOGNsmIucXElpZbbs9Y7FHJhpXiE8OoyX33luuj/JdOaUP3CIvvrcY2lx3rTa5F+FXY6ViOkMuXJeZ6zKSylmfRy/ohG72ovk/8o3p6wlsNJ7FdRkr3adlrMyaC7mfKsHC0We3lLeHnHcqLYbV6w1U1Fb9J6MDI2ck9Md667L62nWD1cHOLdaUzTHLzJp4nhxz7y8yr3BzQWlrZMQOsAuLdh4fV4gp5bxaI2Qw0mszu1/MMXyhTD9rfsa4+SyYfzYb9T+TZ6BXUcQQEBAQEBAQEBAQEBAQEFQ5xNYcsVLXbHtazrNNFYdoWG0b5bRP76Q6VJmMFZjt/uXPNXLj8nuLHgugc65A2tOwuby6hq4bJiyfD6Tw8y44zdY5SWledk1JTyxuDmFzyHDlZ3HVsVufaaxMKtLE1vMSrAN3p5isM8Opv1elYTvRzDwXXfPuaAgrHTU3/tXfbDt3I+SpzcQ1abmWxaNX3ohzt/dsUsfCnL6pTVbnBSQ/O1MLDxOkaD+G91ObRHMvK0tbiENPpDye31ZXSH6jH+LgB3qE5qR3WRp8k9mm50ZeoajfxxPZIdZeLNxdJguCeW4Kz5MmKzVixZq/o0rKtS4kGPU3hxDWTfg1qjx14hojFPNkzo5Z/SVMPrSHshkPkvMH5sfvslqvybfT/ML5XUcQQEBAQEBAQEBAQEBAQEFG57uvlCpcPbA62xsHksOX1y6uD8uEvk3J0k1GKgjG25a8W1jCBv8AlGs3tst2Tmm9d2fx+G+yGrKJzGPYHExm7g2+oPwkXtx24VVETG8dl/jiZie6Aa3e9Sp7NfdcrtIeTo2taajG4NF2xMkl1gaxdrbA9a6U5aR3ceNPktPSEfUaT4/0NJO/lkwQtPWST3KudTWOFkaO3eYRVTpCr3fNwU8XTc+c9WHCFVOqntC2NHSOZa7lysqazD/KqjEGklrY42RhpO2x2nZwqq+a1uV9MNKcQwRQsw4S6RzfZe9xb+HYq5vb3WbRzs4Q0TS7DHGL8TW4j2BebTKUzt1lKU2a1bJ6lNJ94CIf5yFKMOSeyE6jFHNkzS6OKt1sbooxw3cXu7Gi3erI0l55mFNtbSOIlAZ3ZufySZsJkx3jEhIbgtdzhhsSfZ28qXweDulj1E5OIZOjCO+UYTxNlP8Apub+ZeaaP4iWsn+FK710nHEBAQEBAQEBAQEBAQEBBQ+csl6upd+2l7nkeSwX62l1sXSkfotHRxDhydFf6RkP+o4eAC2Y4/C5uWd7InPnIjI2GWPU1xLSziJa43byajq4PCvJSI6wsxXmZ2lVzBq6lhh1ZSNBk+Z4G5RPf0GOd4BS8MzxCub1jmU9R5nVz/0WEcb3Nb3XJ7lOMF57KrajHHdNU2j2Y/OTxs6DXSeOFWRpZ7yqnWV7Qjs+82W0VIJo5HPfujWnEGhuFwdrAAve4bwpfBWsbvcWpte22zJ0WUkNRG900TJHANtjaHW30gNgdXA3sU8OOu3CrUZLxbaJWVFC1os1oaOJoDR2BaWSZ3c0BBVOlZvpjOWBv7yRZdRzDfpOPqwNFUXp4PFDIe9g81Tpo/ifT/S7WT/C+v8Atcq6DlCAgICAgICAgICAgICASg881EmN73+25zvxOJ81z+Zdfbaq8c1ocFHTt/ZMPW4Yj4rdXiHKv6pYOfjb0o+0HuuHmo5PSli9SlWt1LBDsTy9B5K+Yi+zZ7oXSjhxbcyyl6iINS0qxYslzfVMTuyVgPcSqs0b0ldp52yQ1jQrPfdG8QPvA/mUcPCep9S1FezCAgq3SsPSouWEe+/4rLqOzdpOJdWiuL0x54oH98kShp4/H9Fmsn8EfqtdbXNEBAQEBAQEBAQEBAQEGBl+p3Klnk9iGR3WGEhRtO0TKVI3tEKFoxje1jdpIA5+DvssVI6urknasvQ0MYa0NGwAAcwFlvchCZ6tvSnkc3xt5qGThPH6lLAau1c92F/5OFoYx9RnuhdKOHFtzLIXrwQdNZSsljdHKwPY4EOa4XBB4CEexO3WEfkDNylow8U0W5h5u7fPeSQLDW8kgcmzWV5FYjh7a025Sy9REBBV+lgekwfZn3/4rNqOzbpO7nosb6TMeKIDtePgoabmU9Z6YWatjniAgICAgICAgICAgICCIzsyfJUUc0MJaHvZZuIkDaLgkA2uLjrUbRvGydLRW0TKuc0Mw61lYx9RGI44yH4sbH4y0ghrQ032gXvbUqaYpierRlzxau0LdWhkQ2dw9Efzs99qjfhOnqUieHrXOl14egqQfJs6LfALpw408u1HggICAgICCstLTfl6Y/Uf3Ob8Vn1HENmk7u3RSPlag/Vj7y/4KGm7p6ziv1WQtbAICAgICAgICAgICAgICAgIIrOkeiS8ze57So24Sp6lHzDbznzXOnu7FeIegoRvW8w8F03Fc0BAQEBAQEFb6WR8pTH6svjGs+o4a9LzP0dmiUa6k/Yj94vNN3S1nZYi0sQgICAgICAgICAgICAgICAgjc5B6LN0CezWvLcJU5hRs51u53ea508uxXiHoNo1LpOK+oCAgICAgIK70tQu9HfY4RujS7gBOAgE8F7HsVGeOjVpZ67O7RMzeVDuN7B2NJ/Mo6biUtZ6ob8tLGICAgICAgICAgICAgICAgIMDLw9Gm+yk7mkryeEq8womcXc8fWPiVz55devph6FXRcYQEBAQEBAQddRA17Sx7Q5rhYtcA4EcRB2pyRO3D5S0zI2hkbGsaNjWNDQOoakiNnszvy7UeCAgICAgICAgICAgICAgICDEys28Eo443jtaV5PD2OVFAXltxyAdrlg/mdeJ/B9HoBdBxxAQEBAQEBAQEBAQEBAQEBAQEBAQEBAQEBAQfCEGqs0f0Ym3W8p3+MMLhgBBvhFm4rX4zwKr4Nd91/mL+HwtrVqg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data:image/jpeg;base64,/9j/4AAQSkZJRgABAQAAAQABAAD/2wCEAAkGBxITERUSEhIVFRUXFRUXFRUTFhYRFxUVFRUWFhcSFRYYHiggGBolGxUVITEhJSkrLi4uFx8zODMtNygtLisBCgoKDg0OGxAQGy4lHyUxLS0tLS8rLi8tLS0tLS0tLS0tLS0tLS0tLS0tLS0tLS0tLS0tLS0tLS0tLS0tLS0tLf/AABEIAOEA4QMBEQACEQEDEQH/xAAcAAEAAgIDAQAAAAAAAAAAAAAABQcEBgIDCAH/xABNEAABAwIBBQwFCAULBQAAAAABAAIDBBESBQYHITETIkFRYXFygZGhscEkMlKy0SMzQmJzgpLCQ0Rjs+EUFyVTZIOToqPS8RU0VMPT/8QAGgEBAAMBAQEAAAAAAAAAAAAAAAIDBAUBBv/EADIRAQACAQMCBAQEBwADAAAAAAABAgMEETEhQRIUMlETYYGhIjNx8CNCUpGx0eEVwfH/2gAMAwEAAhEDEQA/ALxQEBAQEBBCtzsoTK6H+Ux7o1zmubexDmkhzecEHsUPiV323WfCvtvt0TDHggEEEHWCNYI4wVNW5ICAgICAg+OcBrJsOXUg1/ODPClpo3u3Vj3gb2NjsRc46g04b2+CrtlrEcrseC954YOZ+ehrZTHuQYBGXYg4nWHNGGxaPavdRx5fHPCWbB8Lu29XM4gICAgICAgICAgICAgICAgIKC0mUO4ZTlI1CUMmbbgxDC48+Njz1rn6iu13X0lvFij5dGRkzPCshjbuMtm8LHNa8XO21xca77DwpGW0R0lG2ClrTEwmKfShVj14oXcoD2H3iF75q0cxCPkqTxMs6PSnLw0jOqUj8i985P8AT9/+PPIR/V9v+uX86j//ABG/4x/+a885P9P3/wCH/j4/q+3/AFybpMldspmDne53kFKNVaex5GsfzfZ2vz1qyLhkTeYE+JUvjXR8tj95Q+UM7646t1w9Bob3qi2fJ7r6abF7IKryjPIflJnu53FVeO08yvjHSvEO2noWvdGx2wkk9QPxWvHETMQz5LTWJlvWY1GyOreGCwFO2/O6S/5QtFYiLdPZgy2m0by3xWKBAQEBAQEBAQEBAQEBAQEBAQVdpvyfvKepA9VzonczxjbfmLHfiWXVV6RLfobdZqrShn3pHL4rJ22brR1iWWxVynDngXj19axeJMujZrVlVdm20NNib/Bba13hitbaUdlWmAVGSkrsd0ZBkuaQ/JxSP6LSVXXFeeIWTmpHMpmHItRCWSTRljd80XLbkmxthBvsBWzFjtWd5ZMmWl42q2zMY4qipdxMgHa1xVtfVP0ZMnSI+rdFYpEBAQEBAQEBAQEBAQEBAQEBBrWkbJ+7ZNqGja1m6tttvEQ8gc4aR1qvLG9JX6a3hyxP76vPoOo24lzYdmV7ZLzUoKinhnEOHdI2P3rnasTQSNZPGujGOlo32ce2XJS0xvw7HaPKI8Eg5nj4Lz4GP2PNZfd8Gjui/a/jH+1PL4/Z75vL7siHMSib9Bx53nyUow0jsjOpyz3SMObtM3UIz1veR2F1lOIiFU3tPLKhybC3W2KMHjDW37bL15vLLR41DSHLZsI43OPYB8VC87QvwRvMunRzrdUu4zCPwsPxUcfWZl5m6bQ3VWqRAQEBAQEBAQEBAQEBAQEBAQcJYw5paRcEEEcYIsQg8wVVMYpZInbY5HxnlLHFh8FyrR4Z2d+J8VYn3Wlmbn3T01HHBMJS5mIAtaHDCXFzRcuGwG3UtdM9a12lzcmmve0zCZOk+i9ic/cb/vXvmqI+SyfJ2fzj01riGc9UY/OvfM19pPJ394/f0dH85URNm08n3nNHhdR81X2S8lb3hnUeeW6bIbffxflCupk8Sq+Dw93XlHOuVvqMYOlid5heXvNeHtMMTy1rKOe1b9GRjeixp966yW1F2umlx90BVZdqZnfLzGTCLtBDRa5N7BoHEOxeVy2tzKz4NK+mNlg6MNcMzuOXwY34rXh4lztR6m5q5QICAgICAgICAgICAgICAgICAg8/6TKLcspz8AfgkH32DF/mD1ztRG15dnS23xR8nXmdm9JXPkZHIxhY1rt/i1gm2q3Fq7QmPH8Tu8zZYxddm2x6Kqi+upiHMxx8wrPJ/P7f9U+fj+n7pKn0avAs6qb1RH/epxpoiNt1c63efT92RDo0YDd1S88zGt8SV7Glr7vJ11vaEvSZmQs2Sy9rB+RW1xxXhTbPa3MQzDmxTn1w9/O8j3bKU1ieUIy2jhzjzXo2/q8Z6QL/AHrrz4dPZ7ObJ7y0bShTRxvgbFGyMYHkhjWsvvm2vYa+FZ9RtGzZo5mYtv8AJsGi4eiPPHM73I1bh9LLqPW3BXKBAQEBAQEBAQEBAQEBAQEBAQEFPab6S1RTy+3E9h/ungj96seqjrEunoJ/DaP3++iO0R1QZlBrf6yORncJP/Wo6afxPdbX8C8lucsQEHwm21BjzZQhZ68sbek9rfErybRHL2KzPEMOTOSjG2pi+64O926jOWkd04w3ntKs9JmWYZ5ozDJjDIyHEBzbEuvbWBfUFi1GStpjZ0dJjtSs+KG6aMR6DzyP8GjyWvD6GDP65barVIgICAgICAgICAgICAgICAgICCvNNdJio4pB9CcA9F7HD3gxZ9TH4N23Q22yTHvCosm5Skp5WTREB7HXaSLi9iNY4dRKx0tMTvDoZKReNpbFJpFyk79Zw8jY4h3ll1Oc+T3V10mL2+8uoZ31zxvqyX7r8Hu2Vc5rz3TjTYo/lcmVFbJskqpPvTSeZXn8Sff7pbYa/wBMf2ZtNkGsf+rTnlcx473BSjFkntKE5sUd4ScOaFadlMRzujb4uUo01/ZXOpxe/wDlJNzJq3NsWsafrPH5QVb5e0wo8zSJajnTkaSkm3OUsLnRteMBJABLm2NwNd2lZ8uOaTES2YMsZK7wtXRw21Czpv8Aet5Lo4vTDkZvXLaFYqEBAQEBAQEBAQEBAQEBAQEBAQaxpLpd0yZUj2Wtk/w3tee5pVeaN6Sv0s7Za/vl59XOry7F+HovJ2bGT8DZGUVOMTWuB3JhNiL7SOVdOK19nFtlyT0m0/3S8NHGz1I2N6LWt8ApK5mZd6PBAQEFMaYnn+XsH9mj/eTLBqvX9HW0P5c/r/6hYuYDbUMfO/33LZj9Lm5fVLYlNWICAgICAgICAgICAgICAgICAgwsuU26008R+nDIz8TCPNeWjeJhKlvDaJ9nmIu3t+tcqvLvXjpML2zcz1oWUNNutTG1+4RhzL4nAtYGkFoudoXRjLWKxvLj2wXm8+GO5NpNoB6hlk6MZb79lCdTjhKNHln/AOsCXSpF9CmkPSc1vhdVzrK+y2NBbvMMd+k6Q+rTMHSkJ8GhQnWT7JxoI72+zHfpJqTsjhH43ea885b2S8jT3lgVGkeu4DCOaM+blHzWT5JRosXzannDlqWqm3WYhzg0MFgGjCLuAsOVxVd72vO8tGLHXHG1V45kNtRRff8A3jl1KcOJf1J1SQEBAQEBAQEBAQEBAQEBAQEBAQCg8uVcGBz2ey5zfwkjyXJ4l9BE7xunMiZh1tQ0PhjbuRvhke9rQSCQdQu7UQRsV/wLW6wzeax0jaeW1UGiap/SVMTOg18vjhUvKT3lXOvr2qm6XRVCPnKmV3QDI/EOUo0lO8yqnX37RCSh0b0Ldolf0pCPcsp+Vx+33Vzrcvv9mbFmNk9uynB6T5HeLlP4GP2QnVZZ/mZLc0qAfqkJ52B3ivfhU9o/sj8fJ/VP91T6U6GKGuayKNkbdwjdhjaGC5fIMVhw6h2LHqKxF+jpaO02x7zPf/S2Mzh6HH9/33LdXhyrcppSREBAQEBAQEBAQEBAQEBAQEBAQEHmjOWPDV1LeKonH+q9cu/rn9XexdaV/SP8Le0T17f+lxukcBaSUazb6ZOrj2rfin8Dk6iu2SYhsM+cUI2YncwsO+yn4oVRSWHJnOfoxjrdfwC88SXw2O/OaX2WDqPxXnie/Dh1Ozkm9po6gniPhus50ye2zsCeN78L5K70gVDqiqEpI+aYze6hvXPd275ZM872dHSV2pt82+ZoZyubSxh0bTbFsJbtcTw341px33q5+bFFbzENhizmjPrMcOazh5KzxKvBKQp8qwv9WQX4jvT37V7vDyazDMXqIgICAgICAgICAgICAgICAgIPOmfEBFfVfbv7Xb4+K5uWNry7ennfHX9ErmhVtjpsJ9tx7bK7FfaqjUY979Eu7K/EpTkVxhdL55X+q+3Mo7zKcVrXmHBkEl98SV5ESlNq9mYG6lOJVsWSgDv+QozXdOMkwhcpU4Y7CDdU26NGOfFG6fzZaRFY3tfUr8XDJqNvEmbq1nLo9ZdHlWWL1XavZdvm9nB1L2JmEZpEp+hzmjdqkGA8Y3zfiFOLQrnHPZORyBwu0gg7CDcdqkrckBAQEBAQEBAQEBAQEBAQUdnc29ZlCPDe0sUl+EXja02/G1YcsbzaP0dTDPhrSf1j7o/I9NibYEHk4exV09l+S3dMw0VlZ4VE3ZbKZq92eeJ3Nj5SvUXPDyr0db42rx71Q9fAMWpV22X45nZM5KFmAK7HPRmyx1Zj3qe6rZ0mZe7mzGnyvCz15GDkLhfsUZvWO6cYrzxCPnzqpm/TLui1x71H4tU4092NFpCERvC2QHlLWg84137F58bbh75XflcGbGUnVNJBUOaGmWNry0awMXFdaqzvG7Bkr4bTEdkmvUBAQEBAQEBAQEBAQEBBR+d4/pLKY444z2Mpj5rHf12j5OlT8mk/P/bVKOscwg3II2OHnxqhp7bS2mgy61wtJZp4/onl5FKMnurti7wkX1bWi5cAOAk2HUp7oeCXWMtQ7DIOrX4Lzx1jul8K09nCTLsXBc9VvFeTmq9jT27sCoy+3gae0KE5VtcLBmywT9DtP8FCbTKzwRHdjHOGVupr2t5hfxupRNuyM1x92PJnBOTrmeea48AF7vb3ebY/Zhz18j9pkdzk/Febe8pRbbiHQY3HXh715vWCZtLrkgfa+oL2LQjMW90lm1R3qqYG5vPALc8rbr2tvxxHzRvX+HMz7T/h6bXTcQQEBAQEBAQEBAQEBAQEFB6SnluVakjh3LrBp4gQeRc/N+ZLr6facMRP76tbihc+IzNbvA8sPGCADfonFqPIevya7dXsXjfZwDyBbg4vgoSsryB7v6vrv/BR2r7rPFb2cmyPGxoHP/ypbVR8VnIvl4wOYDzXn4T8Xu+thcTre7q1J4jw/NzdRNG3vUPHL3wQ+OhYF54pS8MObGj6LSeYJ1OkO+CgmebNZrNtpDO9xFudSrSZ4QtkrXmWz0ejSukAJMLAde+kLtXJgBB7VfGlv8me2txxxuj878z30W5B0rXmQP1NaWhuDDwk674uTYvbafwRvMvK6vx9Ij7sLNGO9bSj+0RdzwfJU4/zI/VozTtit+j0Quq4QgICAgICAgICAgICAgIKK0kw4sqVJ4hESP7mIeYXPz+uXX0v5UfV3ZuZrzVLITA6zbudKSSG6w5oBI26wN7yKePHvCnPl2t1fM/cz20LIntkLzJiDhhDQHNAN2i+oa9nIvMuLwQlp885LTGzV49nasstzaqTR9lB4F4Ws5ZJGfkLj3LRGnvLJOrxR33S9NorqD85URM6DXS+OFTjSz3lXOur2hL0uiuAfOVEzugGRg9oce9WRpa91U66/aIazpGzego3QCEOGNsmIucXElpZbbs9Y7FHJhpXiE8OoyX33luuj/JdOaUP3CIvvrcY2lx3rTa5F+FXY6ViOkMuXJeZ6zKSylmfRy/ohG72ovk/8o3p6wlsNJ7FdRkr3adlrMyaC7mfKsHC0We3lLeHnHcqLYbV6w1U1Fb9J6MDI2ck9Md667L62nWD1cHOLdaUzTHLzJp4nhxz7y8yr3BzQWlrZMQOsAuLdh4fV4gp5bxaI2Qw0mszu1/MMXyhTD9rfsa4+SyYfzYb9T+TZ6BXUcQQEBAQEBAQEBAQEBAQEFQ5xNYcsVLXbHtazrNNFYdoWG0b5bRP76Q6VJmMFZjt/uXPNXLj8nuLHgugc65A2tOwuby6hq4bJiyfD6Tw8y44zdY5SWledk1JTyxuDmFzyHDlZ3HVsVufaaxMKtLE1vMSrAN3p5isM8Opv1elYTvRzDwXXfPuaAgrHTU3/tXfbDt3I+SpzcQ1abmWxaNX3ohzt/dsUsfCnL6pTVbnBSQ/O1MLDxOkaD+G91ObRHMvK0tbiENPpDye31ZXSH6jH+LgB3qE5qR3WRp8k9mm50ZeoajfxxPZIdZeLNxdJguCeW4Kz5MmKzVixZq/o0rKtS4kGPU3hxDWTfg1qjx14hojFPNkzo5Z/SVMPrSHshkPkvMH5sfvslqvybfT/ML5XUcQQEBAQEBAQEBAQEBAQEFG57uvlCpcPbA62xsHksOX1y6uD8uEvk3J0k1GKgjG25a8W1jCBv8AlGs3tst2Tmm9d2fx+G+yGrKJzGPYHExm7g2+oPwkXtx24VVETG8dl/jiZie6Aa3e9Sp7NfdcrtIeTo2taajG4NF2xMkl1gaxdrbA9a6U5aR3ceNPktPSEfUaT4/0NJO/lkwQtPWST3KudTWOFkaO3eYRVTpCr3fNwU8XTc+c9WHCFVOqntC2NHSOZa7lysqazD/KqjEGklrY42RhpO2x2nZwqq+a1uV9MNKcQwRQsw4S6RzfZe9xb+HYq5vb3WbRzs4Q0TS7DHGL8TW4j2BebTKUzt1lKU2a1bJ6lNJ94CIf5yFKMOSeyE6jFHNkzS6OKt1sbooxw3cXu7Gi3erI0l55mFNtbSOIlAZ3ZufySZsJkx3jEhIbgtdzhhsSfZ28qXweDulj1E5OIZOjCO+UYTxNlP8Apub+ZeaaP4iWsn+FK710nHEBAQEBAQEBAQEBAQEBBQ+csl6upd+2l7nkeSwX62l1sXSkfotHRxDhydFf6RkP+o4eAC2Y4/C5uWd7InPnIjI2GWPU1xLSziJa43byajq4PCvJSI6wsxXmZ2lVzBq6lhh1ZSNBk+Z4G5RPf0GOd4BS8MzxCub1jmU9R5nVz/0WEcb3Nb3XJ7lOMF57KrajHHdNU2j2Y/OTxs6DXSeOFWRpZ7yqnWV7Qjs+82W0VIJo5HPfujWnEGhuFwdrAAve4bwpfBWsbvcWpte22zJ0WUkNRG900TJHANtjaHW30gNgdXA3sU8OOu3CrUZLxbaJWVFC1os1oaOJoDR2BaWSZ3c0BBVOlZvpjOWBv7yRZdRzDfpOPqwNFUXp4PFDIe9g81Tpo/ifT/S7WT/C+v8Atcq6DlCAgICAgICAgICAgICASg881EmN73+25zvxOJ81z+Zdfbaq8c1ocFHTt/ZMPW4Yj4rdXiHKv6pYOfjb0o+0HuuHmo5PSli9SlWt1LBDsTy9B5K+Yi+zZ7oXSjhxbcyyl6iINS0qxYslzfVMTuyVgPcSqs0b0ldp52yQ1jQrPfdG8QPvA/mUcPCep9S1FezCAgq3SsPSouWEe+/4rLqOzdpOJdWiuL0x54oH98kShp4/H9Fmsn8EfqtdbXNEBAQEBAQEBAQEBAQEGBl+p3Klnk9iGR3WGEhRtO0TKVI3tEKFoxje1jdpIA5+DvssVI6urknasvQ0MYa0NGwAAcwFlvchCZ6tvSnkc3xt5qGThPH6lLAau1c92F/5OFoYx9RnuhdKOHFtzLIXrwQdNZSsljdHKwPY4EOa4XBB4CEexO3WEfkDNylow8U0W5h5u7fPeSQLDW8kgcmzWV5FYjh7a025Sy9REBBV+lgekwfZn3/4rNqOzbpO7nosb6TMeKIDtePgoabmU9Z6YWatjniAgICAgICAgICAgICCIzsyfJUUc0MJaHvZZuIkDaLgkA2uLjrUbRvGydLRW0TKuc0Mw61lYx9RGI44yH4sbH4y0ghrQ032gXvbUqaYpierRlzxau0LdWhkQ2dw9Efzs99qjfhOnqUieHrXOl14egqQfJs6LfALpw408u1HggICAgICCstLTfl6Y/Uf3Ob8Vn1HENmk7u3RSPlag/Vj7y/4KGm7p6ziv1WQtbAICAgICAgICAgICAgICAgIIrOkeiS8ze57So24Sp6lHzDbznzXOnu7FeIegoRvW8w8F03Fc0BAQEBAQEFb6WR8pTH6svjGs+o4a9LzP0dmiUa6k/Yj94vNN3S1nZYi0sQgICAgICAgICAgICAgICAgjc5B6LN0CezWvLcJU5hRs51u53ea508uxXiHoNo1LpOK+oCAgICAgIK70tQu9HfY4RujS7gBOAgE8F7HsVGeOjVpZ67O7RMzeVDuN7B2NJ/Mo6biUtZ6ob8tLGICAgICAgICAgICAgICAgIMDLw9Gm+yk7mkryeEq8womcXc8fWPiVz55devph6FXRcYQEBAQEBAQddRA17Sx7Q5rhYtcA4EcRB2pyRO3D5S0zI2hkbGsaNjWNDQOoakiNnszvy7UeCAgICAgICAgICAgICAgICDEys28Eo443jtaV5PD2OVFAXltxyAdrlg/mdeJ/B9HoBdBxxAQEBAQEBAQEBAQEBAQEBAQEBAQEBAQEBAQfCEGqs0f0Ym3W8p3+MMLhgBBvhFm4rX4zwKr4Nd91/mL+HwtrVqg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6" name="Picture 10" descr="http://gallery74.com/Images/D150-16602.jpg"/>
          <p:cNvPicPr>
            <a:picLocks noChangeAspect="1" noChangeArrowheads="1"/>
          </p:cNvPicPr>
          <p:nvPr/>
        </p:nvPicPr>
        <p:blipFill>
          <a:blip r:embed="rId2" cstate="print"/>
          <a:srcRect l="13636" t="4545" r="9091" b="4545"/>
          <a:stretch>
            <a:fillRect/>
          </a:stretch>
        </p:blipFill>
        <p:spPr bwMode="auto">
          <a:xfrm>
            <a:off x="1371600" y="152400"/>
            <a:ext cx="1447800" cy="1703294"/>
          </a:xfrm>
          <a:prstGeom prst="rect">
            <a:avLst/>
          </a:prstGeom>
          <a:noFill/>
        </p:spPr>
      </p:pic>
      <p:pic>
        <p:nvPicPr>
          <p:cNvPr id="24590" name="Picture 14" descr="http://pngimg.com/upload/bear_PNG11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81200"/>
            <a:ext cx="1979574" cy="1938210"/>
          </a:xfrm>
          <a:prstGeom prst="rect">
            <a:avLst/>
          </a:prstGeom>
          <a:noFill/>
        </p:spPr>
      </p:pic>
      <p:pic>
        <p:nvPicPr>
          <p:cNvPr id="24592" name="Picture 16" descr="https://upload.wikimedia.org/wikipedia/commons/thumb/f/fd/000080_Navy_Blue_Square.svg/600px-000080_Navy_Blue_Squar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267200"/>
            <a:ext cx="914400" cy="914400"/>
          </a:xfrm>
          <a:prstGeom prst="rect">
            <a:avLst/>
          </a:prstGeom>
          <a:noFill/>
        </p:spPr>
      </p:pic>
      <p:pic>
        <p:nvPicPr>
          <p:cNvPr id="24594" name="Picture 18" descr="http://media-2.web.britannica.com/eb-media/92/1292-004-1A7389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9266" y="5410200"/>
            <a:ext cx="2535934" cy="1981200"/>
          </a:xfrm>
          <a:prstGeom prst="rect">
            <a:avLst/>
          </a:prstGeom>
          <a:noFill/>
        </p:spPr>
      </p:pic>
      <p:sp>
        <p:nvSpPr>
          <p:cNvPr id="24596" name="AutoShape 20" descr="data:image/jpeg;base64,/9j/4AAQSkZJRgABAQAAAQABAAD/2wCEAAkGBxAQEA8QDhAQERAVEBAQEBAQDw8UDg8QFBEWFhYSFBQYHCggGBolGxQTIT0hJSkrLjEuFx81ODMsNygtLjcBCgoKDg0OGhAQGiwcIBwsLCwsLCwsLCwsLCwsLCwsLCwsLCwsLCwsLCwsLCwsLCwsLCwsLCwsLCwsLCwsLDcsLP/AABEIAQEAxAMBEQACEQEDEQH/xAAcAAEAAQUBAQAAAAAAAAAAAAAABQIDBAYIBwH/xAA/EAACAQMABwUFBgUCBwEAAAAAAQIDBBEFBhIhMUFRBxNhcYEiMlKRoRRCYrHB0SOCkvDxFXIXJDNzorLhCP/EABoBAQADAQEBAAAAAAAAAAAAAAABAgQDBQb/xAAqEQEAAgICAgICAQQCAwAAAAAAAQIDEQQhEjEFQRNRIhQyYbFCcRUjUv/aAAwDAQACEQMRAD8A9wAAAAAAAAAAAAAAAAAAAAAAAAAAAAAAAAAAAAAAAAAAAAAAAAAAAAAAAAAAAAAAAAjNM6ap2qjtJynJxUYRaTblLZWW+CyUveKRtelJvOoQy14ppSlOhUUY5blGUZbllZS3ccMzRzK/cO1uNMfaRttarWrCM6U5TyvdUWprwafAtbmY49duE1mJ1LIhdXFT3KSpx+Kq3n+kiMmW/quoNQrVnWe+Vw8/hhHZX7l4xX+7I3CipWuKO+aVaHNwWzUS67PBlZtlx968oGRS0jSlTdRTWylmWeMfNF68nHNfLZpBXOtEsvu6cdnltN5fouB5mT5O2/416QWutL397Tz02N3zyMfyn/1AzLPWWlPdP2HnCW97urZ3x/J4rTq3SdJqE01mLTXVPKPSraLRuO0KiQAAAAAAAAAAAAAAAxNI6No3EdivBTXLipRfWMlvXoVmsTGpTFpidw1bWPUanUoz+zSqxqKGIw2k1Uxwjl8+WWzPbi1+nX81p9oS11CvLdRnQrqpJb4tbdKsk+Cw92fU5W40xO6om8T7TWjtYbug1TvaUp/i2VGsl15Rl9PUtXPevV4Umv6bbZXtOtHbpSUlwfWL6SXJmutotHSrIJGp6020aM6dSKxGpJxnFcpcVJfseJ8lSMUxaPVvadoCrcQwpZynwx/e48y9q62idMKrduW6O5GS+aZQ+p44vf05maZlaOktobTNSg/ihzhnCz1ybuF8jfjzr3H6W9t6s7qNWEZxa3pNpNPZb5M+vw5q5axav2rML52QAAAAAAAAAAAAAAAAAFuvQjUWzOKkuj/QrasT7NtdvrKdpP7RQy48Kkfihng/3MtqTinyj0nqU/ZXUa1ONSDzFr1T5pmmlotG4QhddqebeMvhqxfo01+p5nzFd4Yn9SPO7d4lJcsPK5PCPm99aUj2y7Zpxbgm5c18K6rqV8JnuF40rUVH3t8unTzOM1T69r9vFyZ2xYtyrNpT2i7iVF5i1v3NNZyj3eJM4fSYs2myvY1U3HO7Gco9rFli8dJmGSdUAAAAAAAAAAAAAAAAAB8nFNNNZTWGnwaImImOxB2NL7LcOkv+lU3xXSfL9V8jPT/138f2mUtfWsatOVOfuyWPLozpmxRkpNZ+0PKb+0lRrShLlJxz1WcZPjM2O2K80n6VmO1FpUcJv1RStvFEdSzYuMk3JZaSaw8N43NPrwOlYreO19/tct7hSxsP+Xg0c4m0T0nqWR9sS55f0NVOT4wpMMvRWnO6qJyfsPdPCy8Gnj8/8V436+0xLdLO8p1o7VKanHw4rwa5H0eLPTLG6TtLIOoAAAAAAAAAAAAAAAAAEZp6i3TU4+9BqSfh/nD9DLya/wAfKPcDOtaynCM1zSfl4HelvKsSIfWbQauIbUElVTzlYzNPc0/75Hn/ACHBjNXdY7Hn93aTpycZxalF4aaPl8mO2O01tCsw+U6mP75FKzoWqL2ZeuUJnvaI6fadWSniTzHPPf5by/lGk/bLtaE6slCnTcpPkm8ebfJFsWO+W3jSu06b/q5oX7NFuTTqTxt4zsrHBLrx4n1PA4f9PXv3PtKYPQAAAAAAAAAAAAAAAAAApqQUk4vg00/JkWjcaEboGbUalKXGE2vR/wD3Jm4s6iaT9CUNQwr3RdGs1KpBN4azvWV44M2Xi48s7tHaWs3epstqTpSWzxipcf8Aazx8vw87nwnpGoYMdUa7WcJfhcltGePiMsxs8YZtpqZJ576SWMbLjvz1T6HfF8Nb/nOjUNp0bo+FCChBcPvYW1Lfnez2sHHphrFajLNAAAAAAAAAAAAAAAAAAAABEv8Ah3i6VYf+S/wvmY/7M/8A2JY2AAAAAAAAAAAAAAAAAAAAAAAAAAAETp9bPc1V9yrHP+18fyMvJ61b9SiUsakgAAAAAAAAAAAAAAAAAAAAAAAAAAYOnKW1b1V+Ha+Tz+hw5EbxySv2FXbpU5dYRfrgvitukSL50AAAAAAAAAAAAAAAAAAAAAAAAAAW7iG1CcesZL5opkjdZgYGrtTat4eDlH5P/Bx4s7xwJM0gAAAAAAAAAAAAAAAAAAAAAAAAABE+hDatPEa0Phqv8l+xj4c9Wj9SJk2gAAAAAAAAAAAAAAAAAAAAAAAAAAENoj2bm7j4xl83L90YeP1lvAmTcAAAAAAAAAAAAAAAAAAAAAAAAAAARFutm9q/ip5+Wz+7MdY1nn/IlzYAAAAAAAAAAAAAAAAAAAAAAAAAAARFV4vYeNN/k/2Mdp1yIEubAAAAAAAAAAAAAAAAAAAAAAAAAAACGvN15Sf4Yr5uRgyzrkQJk3gAAAAAAAAAAAAAAAAAAAAAAAhNZNabTR8Nq5qYk03ClD2q1Tyj08XhFL5K19y08fiZc86pDzHSHbDVqVVGjCFvRzvlJd5Xa/8AVfJnD88zPUPWj4rFjr/O25/X0jNZO0m4aX2O8rp8240ln0USbXn6lGPi4o/uqm9C6bvZ6OjcV60pXTlKdKpOMfZisqm2ksY5+piyTvLE/p52alfyarHUNap9sWlqUnGorabi3GW1Re9p798ZI3fkloji4rRv0mrHtwrbu/sqUurpVZxfopJ/mT+aT/x1Z/ts2nRXbBo2rhVo17d9ZwU4fODb+hMZolyv8bmjuO276M0pb3MO8tq1OtD4qc1LHg+j8zrFon0w3pak6tGmYSqAAAAAAAAAAAAAAAAAHnvaF2hKzcrWzxO6wtub3wt88sfenjly59DPlzePUPX+P+MnP/PJ1X/by/8A0C8utu5uNtub2nOo25z8fIzxS1u5e7OfDij8dGs6Q0fKE3EeUR7UnBbJ3Cm5pbbTSjBKKWI5a3c95H5IWni2t76ZMnUVOO3Wqyg8xjF1Hjdx3Z3ciJtP0U4eCs99tk1W1otrKDTtaVSb+9KnGT+bOmPJr2zcriRkn+PS5pTXSnXzm1pJf9uBacu3OnCmv21S+qQnvhBQ8lhHOZa60mOluwvq9vNVbapOlUXCdOTT8n1Xgya2055cMXjUxt7J2fdqsbiULXSTjTrNqNO4SxSqy4KM19yT68H4GmmTft4XJ4U0/lTuHqh2eeAAAAAAAAAAAAAAAax2hazrRtnKpHDrzfdW8X8bW+bXSKy/kuZzyX8Y21cPj/nyxX6+3P8AYaW7qo6tSPezcnJyqPLlJvLk2+LyYYnvb7C3jGPwr1Ca0hr9cVo7CSjHGMLgdLZJmNMmLiY4tv21udSU25N5b5me0vUpTcahXGslTnTlBNtqUZJR21JblmWM7ONrcubRasxpzyUmLMXZG1fBXDCUk4pt4xJt5j1wuG8bPxvtOlkpa2nemGJZ1a42qHczUvYw6KjsqEZN+3KSxltpJF4yRMOVuNMW3CNp7nvIt2jHqs6lReUlxRbHafUufMw115VdF9l2sn2+wpyqPNel/BrdW4r2Z+sceuTfjt5Q+Q5mH8eTr1LcDoyAAAAAAAAAAAAAAOfu2fTLr6SlRT/h28I00uXeTSnOX1iv5TJmnc6fQfF0imObfcvPpSOUQ32ttVTIsvjiZlJW8dxnt7e1h1Wqicd5MS53ruVOySr4vkiVbK6UsFbQ6Y50z7a37zcitarZMkRCm/0LUgtrDwdoiYYJy1tKIqN8GTEKWvMxpvPYtpd0NIqi2+7uIOm1y7yPtQf0kv5jRitq2nkfI4fLD5fp0Ea3zwAAAAAAAAAAAAADk7We7dW+vajedq5rvPh3jS+iRiv7fS8bUYqxCMRV3j2yaMTnLbirpI0+BWYa6X+lLRzaojpS4loUtC1OJLhKlDSsS2PVSKdRJ9TpSGflWmKvXXoKlVtZcM7P6GvwjT5meTauR4VrJad1XnFcMszWjUvdx28qRKzq/dOjdW1VPGxXpSz4Kaz9MiJ1MSjJXypas/cOsD0Hx4AAAAAAAAAAAAADkPTMdm6uovjG4rRfpUkjJaO30GC38IY8DnLZT2zLbDlFSeI5SbxnCzveDn9ttJ6SukKUKU5U6VRVae1mE9nEmsc+nEm8RHTrhtNoibRqS2obRyiNtc5NQmbPQ+1yOtaMWXk6TNrqg6n3TrGLbz8nO8WDrDqv3Ec4K3x6deNyvyS1vR113UsnOs6bstPKG30deHCm455YOsZXl3+P3bbRtNXnfVHM5zO5aq4/CumDbRzOCXFyil5tkqz9uuz0XxgAAAAAAAAAAAAADljtLsfs+l7+GMJ1u9ju3NVYqplesmvQ4Xjt63GvusIGmZ5eri7ZMDnLbRkUystVUxo6sk1kmqmTcty0PeU1jODvWYeZnpaW66K0vQgt7X0O9bxDyMuDJZAa+aYpVINRxwOeW8S3/H4L1nt5HVllvzMj6FaaIUlaqFoZ7pDVS1dW+s6a+9cUV6bab+iOtY3MMme3jjtP6h1Ub3yAAAAAAAAAAAAAADwf/wDQWi3C7tbpL2atF0pP8dKTf1jNf0nLJD0OHbqYeZUWZrPawz0yIM5S20lkRKNlZ6XI1GuASv07+ceDJ2rNIle/1ir8X1J8pU/FVj1r+pP3pNkblatax6Y+SF9r6uF3UqbiveUoyWympcN7xlrGVjK45LRPTnNZ8tsCoyYcMkt07HtH99pSlLlRhUrPpuWwvrNfI7Yo3Z5nyOTw48/56dEG18yAAAAAAAAAAAAAA0rtd0C73RlXYjmrQauKa5vYTU4rzg5buqRS8bh342TwydubaZll9Bjllum442k1lJrPHD4M5S3VXIspLVWen3ITsyDb5klEy+pkES+5IW2+SZKLSsSZeGW09vduxLQDoWk7qosTuGtjqqMM4fq9p+WDXgrqNvnflM3nkjHH/H/b0g7vLAAAAAAAAAAAAAAGgOau1DVF6OvG6cf+VrOU6DS9mDz7VH05eDXRmXJXUvc4eb8ldfcNUVZyxtNvCSWXwS4LyOMw9Ol12LKS11lVkhbZkJ2MEyIGzINqZSJiHO1mz9nmqU9JXSUk1bU2pV5rmuVNP4pfRZ8Drjp5S87mcqMNevc+nSNGlGEYxglGMUoxitySSwkjc+YmZmdyrCAAAAAAAAAAAAAAFqtcQh7zCYhq2uLtL22qW1dezLfGaxt06i92cfFfVZXMpaItGmjB5Y7RaHOmlNHTtqs6VTjF7pL3Zx5SXgzJMae/jtFo3CzFlJhrpZWmVdYl9TC0SNgmTINgRKU1b1euNIV40LaDbyu8qNfw6MG/em/nu4vBelJtLLyeRTDXdnSWrWgqNhbU7agvZisyk8bVSb96cvF/sjdWsVjUPlc+a2W82slSzkAAAAAAAAAAAAAAwNK3vdx3cSJWrXbQtM6clv3spMtdMcNP0jpqW/e/mV201xw1fS12qqxNZxwfOPkUmNtGPdPSCksHKYbaZIkUimnaLqlIjS8XVbQ0t5Pm2NIm8Q2jVXUyvezi6maFDKzUlH25LpCL4+b3eZ0pimWLkc+tI67l0Fq5oe3s6EaNrTUILe+c5yxvlOXGTNlYiI6fN5ct8lt2lKFnMAAAAAAAAAAAAAAAxryzjVWJEaTFtNev9UITzjBE1dq5phrt9qBngivi7V5KEuuzx7935keLrHJR9Ts8l8JHgvHJhb/4dyf3SPxrf1el6l2aZ4xf9Uh+KD+ulJW3ZZTeNqEn/PU/cfihSefb9ti0V2cW9JpqlBPq1mXze8vGOHC/Mvb3LarPQUKeC+mackylYQSWES5qgAAAAAAAAAAAAAAAAAAA+OK6AUunHovkDZ3MfhQTt9UF0QQq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AutoShape 22" descr="data:image/jpeg;base64,/9j/4AAQSkZJRgABAQAAAQABAAD/2wCEAAkGBxAQEA8QDhAQERAVEBAQEBAQDw8UDg8QFBEWFhYSFBQYHCggGBolGxQTIT0hJSkrLjEuFx81ODMsNygtLjcBCgoKDg0OGhAQGiwcIBwsLCwsLCwsLCwsLCwsLCwsLCwsLCwsLCwsLCwsLCwsLCwsLCwsLCwsLCwsLCwsLDcsLP/AABEIAQEAxAMBEQACEQEDEQH/xAAcAAEAAQUBAQAAAAAAAAAAAAAABQIDBAYIBwH/xAA/EAACAQMABwUFBgUCBwEAAAAAAQIDBBEFBhIhMUFRBxNhcYEiMlKRoRRCYrHB0SOCkvDxFXIXJDNzorLhCP/EABoBAQADAQEBAAAAAAAAAAAAAAABAgQDBQb/xAAqEQEAAgICAgICAQQCAwAAAAAAAQIDEQQhEjEFQRNRIhQyYbFCcRUjUv/aAAwDAQACEQMRAD8A9wAAAAAAAAAAAAAAAAAAAAAAAAAAAAAAAAAAAAAAAAAAAAAAAAAAAAAAAAAAAAAAAAjNM6ap2qjtJynJxUYRaTblLZWW+CyUveKRtelJvOoQy14ppSlOhUUY5blGUZbllZS3ccMzRzK/cO1uNMfaRttarWrCM6U5TyvdUWprwafAtbmY49duE1mJ1LIhdXFT3KSpx+Kq3n+kiMmW/quoNQrVnWe+Vw8/hhHZX7l4xX+7I3CipWuKO+aVaHNwWzUS67PBlZtlx968oGRS0jSlTdRTWylmWeMfNF68nHNfLZpBXOtEsvu6cdnltN5fouB5mT5O2/416QWutL397Tz02N3zyMfyn/1AzLPWWlPdP2HnCW97urZ3x/J4rTq3SdJqE01mLTXVPKPSraLRuO0KiQAAAAAAAAAAAAAAAxNI6No3EdivBTXLipRfWMlvXoVmsTGpTFpidw1bWPUanUoz+zSqxqKGIw2k1Uxwjl8+WWzPbi1+nX81p9oS11CvLdRnQrqpJb4tbdKsk+Cw92fU5W40xO6om8T7TWjtYbug1TvaUp/i2VGsl15Rl9PUtXPevV4Umv6bbZXtOtHbpSUlwfWL6SXJmutotHSrIJGp6020aM6dSKxGpJxnFcpcVJfseJ8lSMUxaPVvadoCrcQwpZynwx/e48y9q62idMKrduW6O5GS+aZQ+p44vf05maZlaOktobTNSg/ihzhnCz1ybuF8jfjzr3H6W9t6s7qNWEZxa3pNpNPZb5M+vw5q5axav2rML52QAAAAAAAAAAAAAAAAAFuvQjUWzOKkuj/QrasT7NtdvrKdpP7RQy48Kkfihng/3MtqTinyj0nqU/ZXUa1ONSDzFr1T5pmmlotG4QhddqebeMvhqxfo01+p5nzFd4Yn9SPO7d4lJcsPK5PCPm99aUj2y7Zpxbgm5c18K6rqV8JnuF40rUVH3t8unTzOM1T69r9vFyZ2xYtyrNpT2i7iVF5i1v3NNZyj3eJM4fSYs2myvY1U3HO7Gco9rFli8dJmGSdUAAAAAAAAAAAAAAAAAB8nFNNNZTWGnwaImImOxB2NL7LcOkv+lU3xXSfL9V8jPT/138f2mUtfWsatOVOfuyWPLozpmxRkpNZ+0PKb+0lRrShLlJxz1WcZPjM2O2K80n6VmO1FpUcJv1RStvFEdSzYuMk3JZaSaw8N43NPrwOlYreO19/tct7hSxsP+Xg0c4m0T0nqWR9sS55f0NVOT4wpMMvRWnO6qJyfsPdPCy8Gnj8/8V436+0xLdLO8p1o7VKanHw4rwa5H0eLPTLG6TtLIOoAAAAAAAAAAAAAAAAAEZp6i3TU4+9BqSfh/nD9DLya/wAfKPcDOtaynCM1zSfl4HelvKsSIfWbQauIbUElVTzlYzNPc0/75Hn/ACHBjNXdY7Hn93aTpycZxalF4aaPl8mO2O01tCsw+U6mP75FKzoWqL2ZeuUJnvaI6fadWSniTzHPPf5by/lGk/bLtaE6slCnTcpPkm8ebfJFsWO+W3jSu06b/q5oX7NFuTTqTxt4zsrHBLrx4n1PA4f9PXv3PtKYPQAAAAAAAAAAAAAAAAAApqQUk4vg00/JkWjcaEboGbUalKXGE2vR/wD3Jm4s6iaT9CUNQwr3RdGs1KpBN4azvWV44M2Xi48s7tHaWs3epstqTpSWzxipcf8Aazx8vw87nwnpGoYMdUa7WcJfhcltGePiMsxs8YZtpqZJ576SWMbLjvz1T6HfF8Nb/nOjUNp0bo+FCChBcPvYW1Lfnez2sHHphrFajLNAAAAAAAAAAAAAAAAAAAABEv8Ah3i6VYf+S/wvmY/7M/8A2JY2AAAAAAAAAAAAAAAAAAAAAAAAAAAETp9bPc1V9yrHP+18fyMvJ61b9SiUsakgAAAAAAAAAAAAAAAAAAAAAAAAAAYOnKW1b1V+Ha+Tz+hw5EbxySv2FXbpU5dYRfrgvitukSL50AAAAAAAAAAAAAAAAAAAAAAAAAAW7iG1CcesZL5opkjdZgYGrtTat4eDlH5P/Bx4s7xwJM0gAAAAAAAAAAAAAAAAAAAAAAAAABE+hDatPEa0Phqv8l+xj4c9Wj9SJk2gAAAAAAAAAAAAAAAAAAAAAAAAAAENoj2bm7j4xl83L90YeP1lvAmTcAAAAAAAAAAAAAAAAAAAAAAAAAAARFutm9q/ip5+Wz+7MdY1nn/IlzYAAAAAAAAAAAAAAAAAAAAAAAAAAARFV4vYeNN/k/2Mdp1yIEubAAAAAAAAAAAAAAAAAAAAAAAAAAACGvN15Sf4Yr5uRgyzrkQJk3gAAAAAAAAAAAAAAAAAAAAAAAhNZNabTR8Nq5qYk03ClD2q1Tyj08XhFL5K19y08fiZc86pDzHSHbDVqVVGjCFvRzvlJd5Xa/8AVfJnD88zPUPWj4rFjr/O25/X0jNZO0m4aX2O8rp8240ln0USbXn6lGPi4o/uqm9C6bvZ6OjcV60pXTlKdKpOMfZisqm2ksY5+piyTvLE/p52alfyarHUNap9sWlqUnGorabi3GW1Re9p798ZI3fkloji4rRv0mrHtwrbu/sqUurpVZxfopJ/mT+aT/x1Z/ts2nRXbBo2rhVo17d9ZwU4fODb+hMZolyv8bmjuO276M0pb3MO8tq1OtD4qc1LHg+j8zrFon0w3pak6tGmYSqAAAAAAAAAAAAAAAAAHnvaF2hKzcrWzxO6wtub3wt88sfenjly59DPlzePUPX+P+MnP/PJ1X/by/8A0C8utu5uNtub2nOo25z8fIzxS1u5e7OfDij8dGs6Q0fKE3EeUR7UnBbJ3Cm5pbbTSjBKKWI5a3c95H5IWni2t76ZMnUVOO3Wqyg8xjF1Hjdx3Z3ciJtP0U4eCs99tk1W1otrKDTtaVSb+9KnGT+bOmPJr2zcriRkn+PS5pTXSnXzm1pJf9uBacu3OnCmv21S+qQnvhBQ8lhHOZa60mOluwvq9vNVbapOlUXCdOTT8n1Xgya2055cMXjUxt7J2fdqsbiULXSTjTrNqNO4SxSqy4KM19yT68H4GmmTft4XJ4U0/lTuHqh2eeAAAAAAAAAAAAAAAax2hazrRtnKpHDrzfdW8X8bW+bXSKy/kuZzyX8Y21cPj/nyxX6+3P8AYaW7qo6tSPezcnJyqPLlJvLk2+LyYYnvb7C3jGPwr1Ca0hr9cVo7CSjHGMLgdLZJmNMmLiY4tv21udSU25N5b5me0vUpTcahXGslTnTlBNtqUZJR21JblmWM7ONrcubRasxpzyUmLMXZG1fBXDCUk4pt4xJt5j1wuG8bPxvtOlkpa2nemGJZ1a42qHczUvYw6KjsqEZN+3KSxltpJF4yRMOVuNMW3CNp7nvIt2jHqs6lReUlxRbHafUufMw115VdF9l2sn2+wpyqPNel/BrdW4r2Z+sceuTfjt5Q+Q5mH8eTr1LcDoyAAAAAAAAAAAAAAOfu2fTLr6SlRT/h28I00uXeTSnOX1iv5TJmnc6fQfF0imObfcvPpSOUQ32ttVTIsvjiZlJW8dxnt7e1h1Wqicd5MS53ruVOySr4vkiVbK6UsFbQ6Y50z7a37zcitarZMkRCm/0LUgtrDwdoiYYJy1tKIqN8GTEKWvMxpvPYtpd0NIqi2+7uIOm1y7yPtQf0kv5jRitq2nkfI4fLD5fp0Ea3zwAAAAAAAAAAAAADk7We7dW+vajedq5rvPh3jS+iRiv7fS8bUYqxCMRV3j2yaMTnLbirpI0+BWYa6X+lLRzaojpS4loUtC1OJLhKlDSsS2PVSKdRJ9TpSGflWmKvXXoKlVtZcM7P6GvwjT5meTauR4VrJad1XnFcMszWjUvdx28qRKzq/dOjdW1VPGxXpSz4Kaz9MiJ1MSjJXypas/cOsD0Hx4AAAAAAAAAAAAADkPTMdm6uovjG4rRfpUkjJaO30GC38IY8DnLZT2zLbDlFSeI5SbxnCzveDn9ttJ6SukKUKU5U6VRVae1mE9nEmsc+nEm8RHTrhtNoibRqS2obRyiNtc5NQmbPQ+1yOtaMWXk6TNrqg6n3TrGLbz8nO8WDrDqv3Ec4K3x6deNyvyS1vR113UsnOs6bstPKG30deHCm455YOsZXl3+P3bbRtNXnfVHM5zO5aq4/CumDbRzOCXFyil5tkqz9uuz0XxgAAAAAAAAAAAAADljtLsfs+l7+GMJ1u9ju3NVYqplesmvQ4Xjt63GvusIGmZ5eri7ZMDnLbRkUystVUxo6sk1kmqmTcty0PeU1jODvWYeZnpaW66K0vQgt7X0O9bxDyMuDJZAa+aYpVINRxwOeW8S3/H4L1nt5HVllvzMj6FaaIUlaqFoZ7pDVS1dW+s6a+9cUV6bab+iOtY3MMme3jjtP6h1Ub3yAAAAAAAAAAAAAADwf/wDQWi3C7tbpL2atF0pP8dKTf1jNf0nLJD0OHbqYeZUWZrPawz0yIM5S20lkRKNlZ6XI1GuASv07+ceDJ2rNIle/1ir8X1J8pU/FVj1r+pP3pNkblatax6Y+SF9r6uF3UqbiveUoyWympcN7xlrGVjK45LRPTnNZ8tsCoyYcMkt07HtH99pSlLlRhUrPpuWwvrNfI7Yo3Z5nyOTw48/56dEG18yAAAAAAAAAAAAAA0rtd0C73RlXYjmrQauKa5vYTU4rzg5buqRS8bh342TwydubaZll9Bjllum442k1lJrPHD4M5S3VXIspLVWen3ITsyDb5klEy+pkES+5IW2+SZKLSsSZeGW09vduxLQDoWk7qosTuGtjqqMM4fq9p+WDXgrqNvnflM3nkjHH/H/b0g7vLAAAAAAAAAAAAAAGgOau1DVF6OvG6cf+VrOU6DS9mDz7VH05eDXRmXJXUvc4eb8ldfcNUVZyxtNvCSWXwS4LyOMw9Ol12LKS11lVkhbZkJ2MEyIGzINqZSJiHO1mz9nmqU9JXSUk1bU2pV5rmuVNP4pfRZ8Drjp5S87mcqMNevc+nSNGlGEYxglGMUoxitySSwkjc+YmZmdyrCAAAAAAAAAAAAAAFqtcQh7zCYhq2uLtL22qW1dezLfGaxt06i92cfFfVZXMpaItGmjB5Y7RaHOmlNHTtqs6VTjF7pL3Zx5SXgzJMae/jtFo3CzFlJhrpZWmVdYl9TC0SNgmTINgRKU1b1euNIV40LaDbyu8qNfw6MG/em/nu4vBelJtLLyeRTDXdnSWrWgqNhbU7agvZisyk8bVSb96cvF/sjdWsVjUPlc+a2W82slSzkAAAAAAAAAAAAAAwNK3vdx3cSJWrXbQtM6clv3spMtdMcNP0jpqW/e/mV201xw1fS12qqxNZxwfOPkUmNtGPdPSCksHKYbaZIkUimnaLqlIjS8XVbQ0t5Pm2NIm8Q2jVXUyvezi6maFDKzUlH25LpCL4+b3eZ0pimWLkc+tI67l0Fq5oe3s6EaNrTUILe+c5yxvlOXGTNlYiI6fN5ct8lt2lKFnMAAAAAAAAAAAAAAAxryzjVWJEaTFtNev9UITzjBE1dq5phrt9qBngivi7V5KEuuzx7935keLrHJR9Ts8l8JHgvHJhb/4dyf3SPxrf1el6l2aZ4xf9Uh+KD+ulJW3ZZTeNqEn/PU/cfihSefb9ti0V2cW9JpqlBPq1mXze8vGOHC/Mvb3LarPQUKeC+mackylYQSWES5qgAAAAAAAAAAAAAAAAAAA+OK6AUunHovkDZ3MfhQTt9UF0QQq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600" name="Picture 24" descr="http://pngimg.com/upload/cherry_PNG309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7239000"/>
            <a:ext cx="1066800" cy="1641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14478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c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oi</a:t>
            </a:r>
            <a:r>
              <a:rPr lang="en-US" sz="8000" b="1" dirty="0" smtClean="0">
                <a:latin typeface="Century Gothic" pitchFamily="34" charset="0"/>
              </a:rPr>
              <a:t>n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24578" name="AutoShape 2" descr="data:image/jpeg;base64,/9j/4AAQSkZJRgABAQAAAQABAAD/2wCEAAkGBxITERUSEhIVFRUXFRUXFRUTFhYRFxUVFRUWFhcSFRYYHiggGBolGxUVITEhJSkrLi4uFx8zODMtNygtLisBCgoKDg0OGxAQGy4lHyUxLS0tLS8rLi8tLS0tLS0tLS0tLS0tLS0tLS0tLS0tLS0tLS0tLS0tLS0tLS0tLS0tLf/AABEIAOEA4QMBEQACEQEDEQH/xAAcAAEAAgIDAQAAAAAAAAAAAAAABQcEBgIDCAH/xABNEAABAwIBBQwFCAULBQAAAAABAAIDBBESBQYHITETIkFRYXFygZGhscEkMlKy0SMzQmJzgpLCQ0Rjs+EUFyVTZIOToqPS8RU0VMPT/8QAGgEBAAMBAQEAAAAAAAAAAAAAAAIDBAUBBv/EADIRAQACAQMCBAQEBwADAAAAAAABAgMEETEhQRIUMlETYYGhIjNx8CNCUpGx0eEVwfH/2gAMAwEAAhEDEQA/ALxQEBAQEBBCtzsoTK6H+Ux7o1zmubexDmkhzecEHsUPiV323WfCvtvt0TDHggEEEHWCNYI4wVNW5ICAgICAg+OcBrJsOXUg1/ODPClpo3u3Vj3gb2NjsRc46g04b2+CrtlrEcrseC954YOZ+ehrZTHuQYBGXYg4nWHNGGxaPavdRx5fHPCWbB8Lu29XM4gICAgICAgICAgICAgICAgIKC0mUO4ZTlI1CUMmbbgxDC48+Njz1rn6iu13X0lvFij5dGRkzPCshjbuMtm8LHNa8XO21xca77DwpGW0R0lG2ClrTEwmKfShVj14oXcoD2H3iF75q0cxCPkqTxMs6PSnLw0jOqUj8i985P8AT9/+PPIR/V9v+uX86j//ABG/4x/+a885P9P3/wCH/j4/q+3/AFybpMldspmDne53kFKNVaex5GsfzfZ2vz1qyLhkTeYE+JUvjXR8tj95Q+UM7646t1w9Bob3qi2fJ7r6abF7IKryjPIflJnu53FVeO08yvjHSvEO2noWvdGx2wkk9QPxWvHETMQz5LTWJlvWY1GyOreGCwFO2/O6S/5QtFYiLdPZgy2m0by3xWKBAQEBAQEBAQEBAQEBAQEBAQVdpvyfvKepA9VzonczxjbfmLHfiWXVV6RLfobdZqrShn3pHL4rJ22brR1iWWxVynDngXj19axeJMujZrVlVdm20NNib/Bba13hitbaUdlWmAVGSkrsd0ZBkuaQ/JxSP6LSVXXFeeIWTmpHMpmHItRCWSTRljd80XLbkmxthBvsBWzFjtWd5ZMmWl42q2zMY4qipdxMgHa1xVtfVP0ZMnSI+rdFYpEBAQEBAQEBAQEBAQEBAQEBBrWkbJ+7ZNqGja1m6tttvEQ8gc4aR1qvLG9JX6a3hyxP76vPoOo24lzYdmV7ZLzUoKinhnEOHdI2P3rnasTQSNZPGujGOlo32ce2XJS0xvw7HaPKI8Eg5nj4Lz4GP2PNZfd8Gjui/a/jH+1PL4/Z75vL7siHMSib9Bx53nyUow0jsjOpyz3SMObtM3UIz1veR2F1lOIiFU3tPLKhybC3W2KMHjDW37bL15vLLR41DSHLZsI43OPYB8VC87QvwRvMunRzrdUu4zCPwsPxUcfWZl5m6bQ3VWqRAQEBAQEBAQEBAQEBAQEBAQcJYw5paRcEEEcYIsQg8wVVMYpZInbY5HxnlLHFh8FyrR4Z2d+J8VYn3Wlmbn3T01HHBMJS5mIAtaHDCXFzRcuGwG3UtdM9a12lzcmmve0zCZOk+i9ic/cb/vXvmqI+SyfJ2fzj01riGc9UY/OvfM19pPJ394/f0dH85URNm08n3nNHhdR81X2S8lb3hnUeeW6bIbffxflCupk8Sq+Dw93XlHOuVvqMYOlid5heXvNeHtMMTy1rKOe1b9GRjeixp966yW1F2umlx90BVZdqZnfLzGTCLtBDRa5N7BoHEOxeVy2tzKz4NK+mNlg6MNcMzuOXwY34rXh4lztR6m5q5QICAgICAgICAgICAgICAgICAg8/6TKLcspz8AfgkH32DF/mD1ztRG15dnS23xR8nXmdm9JXPkZHIxhY1rt/i1gm2q3Fq7QmPH8Tu8zZYxddm2x6Kqi+upiHMxx8wrPJ/P7f9U+fj+n7pKn0avAs6qb1RH/epxpoiNt1c63efT92RDo0YDd1S88zGt8SV7Glr7vJ11vaEvSZmQs2Sy9rB+RW1xxXhTbPa3MQzDmxTn1w9/O8j3bKU1ieUIy2jhzjzXo2/q8Z6QL/AHrrz4dPZ7ObJ7y0bShTRxvgbFGyMYHkhjWsvvm2vYa+FZ9RtGzZo5mYtv8AJsGi4eiPPHM73I1bh9LLqPW3BXKBAQEBAQEBAQEBAQEBAQEBAQEFPab6S1RTy+3E9h/ungj96seqjrEunoJ/DaP3++iO0R1QZlBrf6yORncJP/Wo6afxPdbX8C8lucsQEHwm21BjzZQhZ68sbek9rfErybRHL2KzPEMOTOSjG2pi+64O926jOWkd04w3ntKs9JmWYZ5ozDJjDIyHEBzbEuvbWBfUFi1GStpjZ0dJjtSs+KG6aMR6DzyP8GjyWvD6GDP65barVIgICAgICAgICAgICAgICAgICCvNNdJio4pB9CcA9F7HD3gxZ9TH4N23Q22yTHvCosm5Skp5WTREB7HXaSLi9iNY4dRKx0tMTvDoZKReNpbFJpFyk79Zw8jY4h3ll1Oc+T3V10mL2+8uoZ31zxvqyX7r8Hu2Vc5rz3TjTYo/lcmVFbJskqpPvTSeZXn8Sff7pbYa/wBMf2ZtNkGsf+rTnlcx473BSjFkntKE5sUd4ScOaFadlMRzujb4uUo01/ZXOpxe/wDlJNzJq3NsWsafrPH5QVb5e0wo8zSJajnTkaSkm3OUsLnRteMBJABLm2NwNd2lZ8uOaTES2YMsZK7wtXRw21Czpv8Aet5Lo4vTDkZvXLaFYqEBAQEBAQEBAQEBAQEBAQEBAQaxpLpd0yZUj2Wtk/w3tee5pVeaN6Sv0s7Za/vl59XOry7F+HovJ2bGT8DZGUVOMTWuB3JhNiL7SOVdOK19nFtlyT0m0/3S8NHGz1I2N6LWt8ApK5mZd6PBAQEFMaYnn+XsH9mj/eTLBqvX9HW0P5c/r/6hYuYDbUMfO/33LZj9Lm5fVLYlNWICAgICAgICAgICAgICAgICAgwsuU26008R+nDIz8TCPNeWjeJhKlvDaJ9nmIu3t+tcqvLvXjpML2zcz1oWUNNutTG1+4RhzL4nAtYGkFoudoXRjLWKxvLj2wXm8+GO5NpNoB6hlk6MZb79lCdTjhKNHln/AOsCXSpF9CmkPSc1vhdVzrK+y2NBbvMMd+k6Q+rTMHSkJ8GhQnWT7JxoI72+zHfpJqTsjhH43ea885b2S8jT3lgVGkeu4DCOaM+blHzWT5JRosXzannDlqWqm3WYhzg0MFgGjCLuAsOVxVd72vO8tGLHXHG1V45kNtRRff8A3jl1KcOJf1J1SQEBAQEBAQEBAQEBAQEBAQEBAQCg8uVcGBz2ey5zfwkjyXJ4l9BE7xunMiZh1tQ0PhjbuRvhke9rQSCQdQu7UQRsV/wLW6wzeax0jaeW1UGiap/SVMTOg18vjhUvKT3lXOvr2qm6XRVCPnKmV3QDI/EOUo0lO8yqnX37RCSh0b0Ldolf0pCPcsp+Vx+33Vzrcvv9mbFmNk9uynB6T5HeLlP4GP2QnVZZ/mZLc0qAfqkJ52B3ivfhU9o/sj8fJ/VP91T6U6GKGuayKNkbdwjdhjaGC5fIMVhw6h2LHqKxF+jpaO02x7zPf/S2Mzh6HH9/33LdXhyrcppSREBAQEBAQEBAQEBAQEBAQEBAQEHmjOWPDV1LeKonH+q9cu/rn9XexdaV/SP8Le0T17f+lxukcBaSUazb6ZOrj2rfin8Dk6iu2SYhsM+cUI2YncwsO+yn4oVRSWHJnOfoxjrdfwC88SXw2O/OaX2WDqPxXnie/Dh1Ozkm9po6gniPhus50ye2zsCeN78L5K70gVDqiqEpI+aYze6hvXPd275ZM872dHSV2pt82+ZoZyubSxh0bTbFsJbtcTw341px33q5+bFFbzENhizmjPrMcOazh5KzxKvBKQp8qwv9WQX4jvT37V7vDyazDMXqIgICAgICAgICAgICAgICAgIPOmfEBFfVfbv7Xb4+K5uWNry7ennfHX9ErmhVtjpsJ9tx7bK7FfaqjUY979Eu7K/EpTkVxhdL55X+q+3Mo7zKcVrXmHBkEl98SV5ESlNq9mYG6lOJVsWSgDv+QozXdOMkwhcpU4Y7CDdU26NGOfFG6fzZaRFY3tfUr8XDJqNvEmbq1nLo9ZdHlWWL1XavZdvm9nB1L2JmEZpEp+hzmjdqkGA8Y3zfiFOLQrnHPZORyBwu0gg7CDcdqkrckBAQEBAQEBAQEBAQEBAQUdnc29ZlCPDe0sUl+EXja02/G1YcsbzaP0dTDPhrSf1j7o/I9NibYEHk4exV09l+S3dMw0VlZ4VE3ZbKZq92eeJ3Nj5SvUXPDyr0db42rx71Q9fAMWpV22X45nZM5KFmAK7HPRmyx1Zj3qe6rZ0mZe7mzGnyvCz15GDkLhfsUZvWO6cYrzxCPnzqpm/TLui1x71H4tU4092NFpCERvC2QHlLWg84137F58bbh75XflcGbGUnVNJBUOaGmWNry0awMXFdaqzvG7Bkr4bTEdkmvUBAQEBAQEBAQEBAQEBBR+d4/pLKY444z2Mpj5rHf12j5OlT8mk/P/bVKOscwg3II2OHnxqhp7bS2mgy61wtJZp4/onl5FKMnurti7wkX1bWi5cAOAk2HUp7oeCXWMtQ7DIOrX4Lzx1jul8K09nCTLsXBc9VvFeTmq9jT27sCoy+3gae0KE5VtcLBmywT9DtP8FCbTKzwRHdjHOGVupr2t5hfxupRNuyM1x92PJnBOTrmeea48AF7vb3ebY/Zhz18j9pkdzk/Febe8pRbbiHQY3HXh715vWCZtLrkgfa+oL2LQjMW90lm1R3qqYG5vPALc8rbr2tvxxHzRvX+HMz7T/h6bXTcQQEBAQEBAQEBAQEBAQEFB6SnluVakjh3LrBp4gQeRc/N+ZLr6facMRP76tbihc+IzNbvA8sPGCADfonFqPIevya7dXsXjfZwDyBbg4vgoSsryB7v6vrv/BR2r7rPFb2cmyPGxoHP/ypbVR8VnIvl4wOYDzXn4T8Xu+thcTre7q1J4jw/NzdRNG3vUPHL3wQ+OhYF54pS8MObGj6LSeYJ1OkO+CgmebNZrNtpDO9xFudSrSZ4QtkrXmWz0ejSukAJMLAde+kLtXJgBB7VfGlv8me2txxxuj878z30W5B0rXmQP1NaWhuDDwk674uTYvbafwRvMvK6vx9Ij7sLNGO9bSj+0RdzwfJU4/zI/VozTtit+j0Quq4QgICAgICAgICAgICAgIKK0kw4sqVJ4hESP7mIeYXPz+uXX0v5UfV3ZuZrzVLITA6zbudKSSG6w5oBI26wN7yKePHvCnPl2t1fM/cz20LIntkLzJiDhhDQHNAN2i+oa9nIvMuLwQlp885LTGzV49nasstzaqTR9lB4F4Ws5ZJGfkLj3LRGnvLJOrxR33S9NorqD85URM6DXS+OFTjSz3lXOur2hL0uiuAfOVEzugGRg9oce9WRpa91U66/aIazpGzego3QCEOGNsmIucXElpZbbs9Y7FHJhpXiE8OoyX33luuj/JdOaUP3CIvvrcY2lx3rTa5F+FXY6ViOkMuXJeZ6zKSylmfRy/ohG72ovk/8o3p6wlsNJ7FdRkr3adlrMyaC7mfKsHC0We3lLeHnHcqLYbV6w1U1Fb9J6MDI2ck9Md667L62nWD1cHOLdaUzTHLzJp4nhxz7y8yr3BzQWlrZMQOsAuLdh4fV4gp5bxaI2Qw0mszu1/MMXyhTD9rfsa4+SyYfzYb9T+TZ6BXUcQQEBAQEBAQEBAQEBAQEFQ5xNYcsVLXbHtazrNNFYdoWG0b5bRP76Q6VJmMFZjt/uXPNXLj8nuLHgugc65A2tOwuby6hq4bJiyfD6Tw8y44zdY5SWledk1JTyxuDmFzyHDlZ3HVsVufaaxMKtLE1vMSrAN3p5isM8Opv1elYTvRzDwXXfPuaAgrHTU3/tXfbDt3I+SpzcQ1abmWxaNX3ohzt/dsUsfCnL6pTVbnBSQ/O1MLDxOkaD+G91ObRHMvK0tbiENPpDye31ZXSH6jH+LgB3qE5qR3WRp8k9mm50ZeoajfxxPZIdZeLNxdJguCeW4Kz5MmKzVixZq/o0rKtS4kGPU3hxDWTfg1qjx14hojFPNkzo5Z/SVMPrSHshkPkvMH5sfvslqvybfT/ML5XUcQQEBAQEBAQEBAQEBAQEFG57uvlCpcPbA62xsHksOX1y6uD8uEvk3J0k1GKgjG25a8W1jCBv8AlGs3tst2Tmm9d2fx+G+yGrKJzGPYHExm7g2+oPwkXtx24VVETG8dl/jiZie6Aa3e9Sp7NfdcrtIeTo2taajG4NF2xMkl1gaxdrbA9a6U5aR3ceNPktPSEfUaT4/0NJO/lkwQtPWST3KudTWOFkaO3eYRVTpCr3fNwU8XTc+c9WHCFVOqntC2NHSOZa7lysqazD/KqjEGklrY42RhpO2x2nZwqq+a1uV9MNKcQwRQsw4S6RzfZe9xb+HYq5vb3WbRzs4Q0TS7DHGL8TW4j2BebTKUzt1lKU2a1bJ6lNJ94CIf5yFKMOSeyE6jFHNkzS6OKt1sbooxw3cXu7Gi3erI0l55mFNtbSOIlAZ3ZufySZsJkx3jEhIbgtdzhhsSfZ28qXweDulj1E5OIZOjCO+UYTxNlP8Apub+ZeaaP4iWsn+FK710nHEBAQEBAQEBAQEBAQEBBQ+csl6upd+2l7nkeSwX62l1sXSkfotHRxDhydFf6RkP+o4eAC2Y4/C5uWd7InPnIjI2GWPU1xLSziJa43byajq4PCvJSI6wsxXmZ2lVzBq6lhh1ZSNBk+Z4G5RPf0GOd4BS8MzxCub1jmU9R5nVz/0WEcb3Nb3XJ7lOMF57KrajHHdNU2j2Y/OTxs6DXSeOFWRpZ7yqnWV7Qjs+82W0VIJo5HPfujWnEGhuFwdrAAve4bwpfBWsbvcWpte22zJ0WUkNRG900TJHANtjaHW30gNgdXA3sU8OOu3CrUZLxbaJWVFC1os1oaOJoDR2BaWSZ3c0BBVOlZvpjOWBv7yRZdRzDfpOPqwNFUXp4PFDIe9g81Tpo/ifT/S7WT/C+v8Atcq6DlCAgICAgICAgICAgICASg881EmN73+25zvxOJ81z+Zdfbaq8c1ocFHTt/ZMPW4Yj4rdXiHKv6pYOfjb0o+0HuuHmo5PSli9SlWt1LBDsTy9B5K+Yi+zZ7oXSjhxbcyyl6iINS0qxYslzfVMTuyVgPcSqs0b0ldp52yQ1jQrPfdG8QPvA/mUcPCep9S1FezCAgq3SsPSouWEe+/4rLqOzdpOJdWiuL0x54oH98kShp4/H9Fmsn8EfqtdbXNEBAQEBAQEBAQEBAQEGBl+p3Klnk9iGR3WGEhRtO0TKVI3tEKFoxje1jdpIA5+DvssVI6urknasvQ0MYa0NGwAAcwFlvchCZ6tvSnkc3xt5qGThPH6lLAau1c92F/5OFoYx9RnuhdKOHFtzLIXrwQdNZSsljdHKwPY4EOa4XBB4CEexO3WEfkDNylow8U0W5h5u7fPeSQLDW8kgcmzWV5FYjh7a025Sy9REBBV+lgekwfZn3/4rNqOzbpO7nosb6TMeKIDtePgoabmU9Z6YWatjniAgICAgICAgICAgICCIzsyfJUUc0MJaHvZZuIkDaLgkA2uLjrUbRvGydLRW0TKuc0Mw61lYx9RGI44yH4sbH4y0ghrQ032gXvbUqaYpierRlzxau0LdWhkQ2dw9Efzs99qjfhOnqUieHrXOl14egqQfJs6LfALpw408u1HggICAgICCstLTfl6Y/Uf3Ob8Vn1HENmk7u3RSPlag/Vj7y/4KGm7p6ziv1WQtbAICAgICAgICAgICAgICAgIIrOkeiS8ze57So24Sp6lHzDbznzXOnu7FeIegoRvW8w8F03Fc0BAQEBAQEFb6WR8pTH6svjGs+o4a9LzP0dmiUa6k/Yj94vNN3S1nZYi0sQgICAgICAgICAgICAgICAgjc5B6LN0CezWvLcJU5hRs51u53ea508uxXiHoNo1LpOK+oCAgICAgIK70tQu9HfY4RujS7gBOAgE8F7HsVGeOjVpZ67O7RMzeVDuN7B2NJ/Mo6biUtZ6ob8tLGICAgICAgICAgICAgICAgIMDLw9Gm+yk7mkryeEq8womcXc8fWPiVz55devph6FXRcYQEBAQEBAQddRA17Sx7Q5rhYtcA4EcRB2pyRO3D5S0zI2hkbGsaNjWNDQOoakiNnszvy7UeCAgICAgICAgICAgICAgICDEys28Eo443jtaV5PD2OVFAXltxyAdrlg/mdeJ/B9HoBdBxxAQEBAQEBAQEBAQEBAQEBAQEBAQEBAQEBAQfCEGqs0f0Ym3W8p3+MMLhgBBvhFm4rX4zwKr4Nd91/mL+HwtrVqg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data:image/jpeg;base64,/9j/4AAQSkZJRgABAQAAAQABAAD/2wCEAAkGBxITERUSEhIVFRUXFRUXFRUTFhYRFxUVFRUWFhcSFRYYHiggGBolGxUVITEhJSkrLi4uFx8zODMtNygtLisBCgoKDg0OGxAQGy4lHyUxLS0tLS8rLi8tLS0tLS0tLS0tLS0tLS0tLS0tLS0tLS0tLS0tLS0tLS0tLS0tLS0tLf/AABEIAOEA4QMBEQACEQEDEQH/xAAcAAEAAgIDAQAAAAAAAAAAAAAABQcEBgIDCAH/xABNEAABAwIBBQwFCAULBQAAAAABAAIDBBESBQYHITETIkFRYXFygZGhscEkMlKy0SMzQmJzgpLCQ0Rjs+EUFyVTZIOToqPS8RU0VMPT/8QAGgEBAAMBAQEAAAAAAAAAAAAAAAIDBAUBBv/EADIRAQACAQMCBAQEBwADAAAAAAABAgMEETEhQRIUMlETYYGhIjNx8CNCUpGx0eEVwfH/2gAMAwEAAhEDEQA/ALxQEBAQEBBCtzsoTK6H+Ux7o1zmubexDmkhzecEHsUPiV323WfCvtvt0TDHggEEEHWCNYI4wVNW5ICAgICAg+OcBrJsOXUg1/ODPClpo3u3Vj3gb2NjsRc46g04b2+CrtlrEcrseC954YOZ+ehrZTHuQYBGXYg4nWHNGGxaPavdRx5fHPCWbB8Lu29XM4gICAgICAgICAgICAgICAgIKC0mUO4ZTlI1CUMmbbgxDC48+Njz1rn6iu13X0lvFij5dGRkzPCshjbuMtm8LHNa8XO21xca77DwpGW0R0lG2ClrTEwmKfShVj14oXcoD2H3iF75q0cxCPkqTxMs6PSnLw0jOqUj8i985P8AT9/+PPIR/V9v+uX86j//ABG/4x/+a885P9P3/wCH/j4/q+3/AFybpMldspmDne53kFKNVaex5GsfzfZ2vz1qyLhkTeYE+JUvjXR8tj95Q+UM7646t1w9Bob3qi2fJ7r6abF7IKryjPIflJnu53FVeO08yvjHSvEO2noWvdGx2wkk9QPxWvHETMQz5LTWJlvWY1GyOreGCwFO2/O6S/5QtFYiLdPZgy2m0by3xWKBAQEBAQEBAQEBAQEBAQEBAQVdpvyfvKepA9VzonczxjbfmLHfiWXVV6RLfobdZqrShn3pHL4rJ22brR1iWWxVynDngXj19axeJMujZrVlVdm20NNib/Bba13hitbaUdlWmAVGSkrsd0ZBkuaQ/JxSP6LSVXXFeeIWTmpHMpmHItRCWSTRljd80XLbkmxthBvsBWzFjtWd5ZMmWl42q2zMY4qipdxMgHa1xVtfVP0ZMnSI+rdFYpEBAQEBAQEBAQEBAQEBAQEBBrWkbJ+7ZNqGja1m6tttvEQ8gc4aR1qvLG9JX6a3hyxP76vPoOo24lzYdmV7ZLzUoKinhnEOHdI2P3rnasTQSNZPGujGOlo32ce2XJS0xvw7HaPKI8Eg5nj4Lz4GP2PNZfd8Gjui/a/jH+1PL4/Z75vL7siHMSib9Bx53nyUow0jsjOpyz3SMObtM3UIz1veR2F1lOIiFU3tPLKhybC3W2KMHjDW37bL15vLLR41DSHLZsI43OPYB8VC87QvwRvMunRzrdUu4zCPwsPxUcfWZl5m6bQ3VWqRAQEBAQEBAQEBAQEBAQEBAQcJYw5paRcEEEcYIsQg8wVVMYpZInbY5HxnlLHFh8FyrR4Z2d+J8VYn3Wlmbn3T01HHBMJS5mIAtaHDCXFzRcuGwG3UtdM9a12lzcmmve0zCZOk+i9ic/cb/vXvmqI+SyfJ2fzj01riGc9UY/OvfM19pPJ394/f0dH85URNm08n3nNHhdR81X2S8lb3hnUeeW6bIbffxflCupk8Sq+Dw93XlHOuVvqMYOlid5heXvNeHtMMTy1rKOe1b9GRjeixp966yW1F2umlx90BVZdqZnfLzGTCLtBDRa5N7BoHEOxeVy2tzKz4NK+mNlg6MNcMzuOXwY34rXh4lztR6m5q5QICAgICAgICAgICAgICAgICAg8/6TKLcspz8AfgkH32DF/mD1ztRG15dnS23xR8nXmdm9JXPkZHIxhY1rt/i1gm2q3Fq7QmPH8Tu8zZYxddm2x6Kqi+upiHMxx8wrPJ/P7f9U+fj+n7pKn0avAs6qb1RH/epxpoiNt1c63efT92RDo0YDd1S88zGt8SV7Glr7vJ11vaEvSZmQs2Sy9rB+RW1xxXhTbPa3MQzDmxTn1w9/O8j3bKU1ieUIy2jhzjzXo2/q8Z6QL/AHrrz4dPZ7ObJ7y0bShTRxvgbFGyMYHkhjWsvvm2vYa+FZ9RtGzZo5mYtv8AJsGi4eiPPHM73I1bh9LLqPW3BXKBAQEBAQEBAQEBAQEBAQEBAQEFPab6S1RTy+3E9h/ungj96seqjrEunoJ/DaP3++iO0R1QZlBrf6yORncJP/Wo6afxPdbX8C8lucsQEHwm21BjzZQhZ68sbek9rfErybRHL2KzPEMOTOSjG2pi+64O926jOWkd04w3ntKs9JmWYZ5ozDJjDIyHEBzbEuvbWBfUFi1GStpjZ0dJjtSs+KG6aMR6DzyP8GjyWvD6GDP65barVIgICAgICAgICAgICAgICAgICCvNNdJio4pB9CcA9F7HD3gxZ9TH4N23Q22yTHvCosm5Skp5WTREB7HXaSLi9iNY4dRKx0tMTvDoZKReNpbFJpFyk79Zw8jY4h3ll1Oc+T3V10mL2+8uoZ31zxvqyX7r8Hu2Vc5rz3TjTYo/lcmVFbJskqpPvTSeZXn8Sff7pbYa/wBMf2ZtNkGsf+rTnlcx473BSjFkntKE5sUd4ScOaFadlMRzujb4uUo01/ZXOpxe/wDlJNzJq3NsWsafrPH5QVb5e0wo8zSJajnTkaSkm3OUsLnRteMBJABLm2NwNd2lZ8uOaTES2YMsZK7wtXRw21Czpv8Aet5Lo4vTDkZvXLaFYqEBAQEBAQEBAQEBAQEBAQEBAQaxpLpd0yZUj2Wtk/w3tee5pVeaN6Sv0s7Za/vl59XOry7F+HovJ2bGT8DZGUVOMTWuB3JhNiL7SOVdOK19nFtlyT0m0/3S8NHGz1I2N6LWt8ApK5mZd6PBAQEFMaYnn+XsH9mj/eTLBqvX9HW0P5c/r/6hYuYDbUMfO/33LZj9Lm5fVLYlNWICAgICAgICAgICAgICAgICAgwsuU26008R+nDIz8TCPNeWjeJhKlvDaJ9nmIu3t+tcqvLvXjpML2zcz1oWUNNutTG1+4RhzL4nAtYGkFoudoXRjLWKxvLj2wXm8+GO5NpNoB6hlk6MZb79lCdTjhKNHln/AOsCXSpF9CmkPSc1vhdVzrK+y2NBbvMMd+k6Q+rTMHSkJ8GhQnWT7JxoI72+zHfpJqTsjhH43ea885b2S8jT3lgVGkeu4DCOaM+blHzWT5JRosXzannDlqWqm3WYhzg0MFgGjCLuAsOVxVd72vO8tGLHXHG1V45kNtRRff8A3jl1KcOJf1J1SQEBAQEBAQEBAQEBAQEBAQEBAQCg8uVcGBz2ey5zfwkjyXJ4l9BE7xunMiZh1tQ0PhjbuRvhke9rQSCQdQu7UQRsV/wLW6wzeax0jaeW1UGiap/SVMTOg18vjhUvKT3lXOvr2qm6XRVCPnKmV3QDI/EOUo0lO8yqnX37RCSh0b0Ldolf0pCPcsp+Vx+33Vzrcvv9mbFmNk9uynB6T5HeLlP4GP2QnVZZ/mZLc0qAfqkJ52B3ivfhU9o/sj8fJ/VP91T6U6GKGuayKNkbdwjdhjaGC5fIMVhw6h2LHqKxF+jpaO02x7zPf/S2Mzh6HH9/33LdXhyrcppSREBAQEBAQEBAQEBAQEBAQEBAQEHmjOWPDV1LeKonH+q9cu/rn9XexdaV/SP8Le0T17f+lxukcBaSUazb6ZOrj2rfin8Dk6iu2SYhsM+cUI2YncwsO+yn4oVRSWHJnOfoxjrdfwC88SXw2O/OaX2WDqPxXnie/Dh1Ozkm9po6gniPhus50ye2zsCeN78L5K70gVDqiqEpI+aYze6hvXPd275ZM872dHSV2pt82+ZoZyubSxh0bTbFsJbtcTw341px33q5+bFFbzENhizmjPrMcOazh5KzxKvBKQp8qwv9WQX4jvT37V7vDyazDMXqIgICAgICAgICAgICAgICAgIPOmfEBFfVfbv7Xb4+K5uWNry7ennfHX9ErmhVtjpsJ9tx7bK7FfaqjUY979Eu7K/EpTkVxhdL55X+q+3Mo7zKcVrXmHBkEl98SV5ESlNq9mYG6lOJVsWSgDv+QozXdOMkwhcpU4Y7CDdU26NGOfFG6fzZaRFY3tfUr8XDJqNvEmbq1nLo9ZdHlWWL1XavZdvm9nB1L2JmEZpEp+hzmjdqkGA8Y3zfiFOLQrnHPZORyBwu0gg7CDcdqkrckBAQEBAQEBAQEBAQEBAQUdnc29ZlCPDe0sUl+EXja02/G1YcsbzaP0dTDPhrSf1j7o/I9NibYEHk4exV09l+S3dMw0VlZ4VE3ZbKZq92eeJ3Nj5SvUXPDyr0db42rx71Q9fAMWpV22X45nZM5KFmAK7HPRmyx1Zj3qe6rZ0mZe7mzGnyvCz15GDkLhfsUZvWO6cYrzxCPnzqpm/TLui1x71H4tU4092NFpCERvC2QHlLWg84137F58bbh75XflcGbGUnVNJBUOaGmWNry0awMXFdaqzvG7Bkr4bTEdkmvUBAQEBAQEBAQEBAQEBBR+d4/pLKY444z2Mpj5rHf12j5OlT8mk/P/bVKOscwg3II2OHnxqhp7bS2mgy61wtJZp4/onl5FKMnurti7wkX1bWi5cAOAk2HUp7oeCXWMtQ7DIOrX4Lzx1jul8K09nCTLsXBc9VvFeTmq9jT27sCoy+3gae0KE5VtcLBmywT9DtP8FCbTKzwRHdjHOGVupr2t5hfxupRNuyM1x92PJnBOTrmeea48AF7vb3ebY/Zhz18j9pkdzk/Febe8pRbbiHQY3HXh715vWCZtLrkgfa+oL2LQjMW90lm1R3qqYG5vPALc8rbr2tvxxHzRvX+HMz7T/h6bXTcQQEBAQEBAQEBAQEBAQEFB6SnluVakjh3LrBp4gQeRc/N+ZLr6facMRP76tbihc+IzNbvA8sPGCADfonFqPIevya7dXsXjfZwDyBbg4vgoSsryB7v6vrv/BR2r7rPFb2cmyPGxoHP/ypbVR8VnIvl4wOYDzXn4T8Xu+thcTre7q1J4jw/NzdRNG3vUPHL3wQ+OhYF54pS8MObGj6LSeYJ1OkO+CgmebNZrNtpDO9xFudSrSZ4QtkrXmWz0ejSukAJMLAde+kLtXJgBB7VfGlv8me2txxxuj878z30W5B0rXmQP1NaWhuDDwk674uTYvbafwRvMvK6vx9Ij7sLNGO9bSj+0RdzwfJU4/zI/VozTtit+j0Quq4QgICAgICAgICAgICAgIKK0kw4sqVJ4hESP7mIeYXPz+uXX0v5UfV3ZuZrzVLITA6zbudKSSG6w5oBI26wN7yKePHvCnPl2t1fM/cz20LIntkLzJiDhhDQHNAN2i+oa9nIvMuLwQlp885LTGzV49nasstzaqTR9lB4F4Ws5ZJGfkLj3LRGnvLJOrxR33S9NorqD85URM6DXS+OFTjSz3lXOur2hL0uiuAfOVEzugGRg9oce9WRpa91U66/aIazpGzego3QCEOGNsmIucXElpZbbs9Y7FHJhpXiE8OoyX33luuj/JdOaUP3CIvvrcY2lx3rTa5F+FXY6ViOkMuXJeZ6zKSylmfRy/ohG72ovk/8o3p6wlsNJ7FdRkr3adlrMyaC7mfKsHC0We3lLeHnHcqLYbV6w1U1Fb9J6MDI2ck9Md667L62nWD1cHOLdaUzTHLzJp4nhxz7y8yr3BzQWlrZMQOsAuLdh4fV4gp5bxaI2Qw0mszu1/MMXyhTD9rfsa4+SyYfzYb9T+TZ6BXUcQQEBAQEBAQEBAQEBAQEFQ5xNYcsVLXbHtazrNNFYdoWG0b5bRP76Q6VJmMFZjt/uXPNXLj8nuLHgugc65A2tOwuby6hq4bJiyfD6Tw8y44zdY5SWledk1JTyxuDmFzyHDlZ3HVsVufaaxMKtLE1vMSrAN3p5isM8Opv1elYTvRzDwXXfPuaAgrHTU3/tXfbDt3I+SpzcQ1abmWxaNX3ohzt/dsUsfCnL6pTVbnBSQ/O1MLDxOkaD+G91ObRHMvK0tbiENPpDye31ZXSH6jH+LgB3qE5qR3WRp8k9mm50ZeoajfxxPZIdZeLNxdJguCeW4Kz5MmKzVixZq/o0rKtS4kGPU3hxDWTfg1qjx14hojFPNkzo5Z/SVMPrSHshkPkvMH5sfvslqvybfT/ML5XUcQQEBAQEBAQEBAQEBAQEFG57uvlCpcPbA62xsHksOX1y6uD8uEvk3J0k1GKgjG25a8W1jCBv8AlGs3tst2Tmm9d2fx+G+yGrKJzGPYHExm7g2+oPwkXtx24VVETG8dl/jiZie6Aa3e9Sp7NfdcrtIeTo2taajG4NF2xMkl1gaxdrbA9a6U5aR3ceNPktPSEfUaT4/0NJO/lkwQtPWST3KudTWOFkaO3eYRVTpCr3fNwU8XTc+c9WHCFVOqntC2NHSOZa7lysqazD/KqjEGklrY42RhpO2x2nZwqq+a1uV9MNKcQwRQsw4S6RzfZe9xb+HYq5vb3WbRzs4Q0TS7DHGL8TW4j2BebTKUzt1lKU2a1bJ6lNJ94CIf5yFKMOSeyE6jFHNkzS6OKt1sbooxw3cXu7Gi3erI0l55mFNtbSOIlAZ3ZufySZsJkx3jEhIbgtdzhhsSfZ28qXweDulj1E5OIZOjCO+UYTxNlP8Apub+ZeaaP4iWsn+FK710nHEBAQEBAQEBAQEBAQEBBQ+csl6upd+2l7nkeSwX62l1sXSkfotHRxDhydFf6RkP+o4eAC2Y4/C5uWd7InPnIjI2GWPU1xLSziJa43byajq4PCvJSI6wsxXmZ2lVzBq6lhh1ZSNBk+Z4G5RPf0GOd4BS8MzxCub1jmU9R5nVz/0WEcb3Nb3XJ7lOMF57KrajHHdNU2j2Y/OTxs6DXSeOFWRpZ7yqnWV7Qjs+82W0VIJo5HPfujWnEGhuFwdrAAve4bwpfBWsbvcWpte22zJ0WUkNRG900TJHANtjaHW30gNgdXA3sU8OOu3CrUZLxbaJWVFC1os1oaOJoDR2BaWSZ3c0BBVOlZvpjOWBv7yRZdRzDfpOPqwNFUXp4PFDIe9g81Tpo/ifT/S7WT/C+v8Atcq6DlCAgICAgICAgICAgICASg881EmN73+25zvxOJ81z+Zdfbaq8c1ocFHTt/ZMPW4Yj4rdXiHKv6pYOfjb0o+0HuuHmo5PSli9SlWt1LBDsTy9B5K+Yi+zZ7oXSjhxbcyyl6iINS0qxYslzfVMTuyVgPcSqs0b0ldp52yQ1jQrPfdG8QPvA/mUcPCep9S1FezCAgq3SsPSouWEe+/4rLqOzdpOJdWiuL0x54oH98kShp4/H9Fmsn8EfqtdbXNEBAQEBAQEBAQEBAQEGBl+p3Klnk9iGR3WGEhRtO0TKVI3tEKFoxje1jdpIA5+DvssVI6urknasvQ0MYa0NGwAAcwFlvchCZ6tvSnkc3xt5qGThPH6lLAau1c92F/5OFoYx9RnuhdKOHFtzLIXrwQdNZSsljdHKwPY4EOa4XBB4CEexO3WEfkDNylow8U0W5h5u7fPeSQLDW8kgcmzWV5FYjh7a025Sy9REBBV+lgekwfZn3/4rNqOzbpO7nosb6TMeKIDtePgoabmU9Z6YWatjniAgICAgICAgICAgICCIzsyfJUUc0MJaHvZZuIkDaLgkA2uLjrUbRvGydLRW0TKuc0Mw61lYx9RGI44yH4sbH4y0ghrQ032gXvbUqaYpierRlzxau0LdWhkQ2dw9Efzs99qjfhOnqUieHrXOl14egqQfJs6LfALpw408u1HggICAgICCstLTfl6Y/Uf3Ob8Vn1HENmk7u3RSPlag/Vj7y/4KGm7p6ziv1WQtbAICAgICAgICAgICAgICAgIIrOkeiS8ze57So24Sp6lHzDbznzXOnu7FeIegoRvW8w8F03Fc0BAQEBAQEFb6WR8pTH6svjGs+o4a9LzP0dmiUa6k/Yj94vNN3S1nZYi0sQgICAgICAgICAgICAgICAgjc5B6LN0CezWvLcJU5hRs51u53ea508uxXiHoNo1LpOK+oCAgICAgIK70tQu9HfY4RujS7gBOAgE8F7HsVGeOjVpZ67O7RMzeVDuN7B2NJ/Mo6biUtZ6ob8tLGICAgICAgICAgICAgICAgIMDLw9Gm+yk7mkryeEq8womcXc8fWPiVz55devph6FXRcYQEBAQEBAQddRA17Sx7Q5rhYtcA4EcRB2pyRO3D5S0zI2hkbGsaNjWNDQOoakiNnszvy7UeCAgICAgICAgICAgICAgICDEys28Eo443jtaV5PD2OVFAXltxyAdrlg/mdeJ/B9HoBdBxxAQEBAQEBAQEBAQEBAQEBAQEBAQEBAQEBAQfCEGqs0f0Ym3W8p3+MMLhgBBvhFm4rX4zwKr4Nd91/mL+HwtrVqg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data:image/jpeg;base64,/9j/4AAQSkZJRgABAQAAAQABAAD/2wCEAAkGBxITERUSEhIVFRUXFRUXFRUTFhYRFxUVFRUWFhcSFRYYHiggGBolGxUVITEhJSkrLi4uFx8zODMtNygtLisBCgoKDg0OGxAQGy4lHyUxLS0tLS8rLi8tLS0tLS0tLS0tLS0tLS0tLS0tLS0tLS0tLS0tLS0tLS0tLS0tLS0tLf/AABEIAOEA4QMBEQACEQEDEQH/xAAcAAEAAgIDAQAAAAAAAAAAAAAABQcEBgIDCAH/xABNEAABAwIBBQwFCAULBQAAAAABAAIDBBESBQYHITETIkFRYXFygZGhscEkMlKy0SMzQmJzgpLCQ0Rjs+EUFyVTZIOToqPS8RU0VMPT/8QAGgEBAAMBAQEAAAAAAAAAAAAAAAIDBAUBBv/EADIRAQACAQMCBAQEBwADAAAAAAABAgMEETEhQRIUMlETYYGhIjNx8CNCUpGx0eEVwfH/2gAMAwEAAhEDEQA/ALxQEBAQEBBCtzsoTK6H+Ux7o1zmubexDmkhzecEHsUPiV323WfCvtvt0TDHggEEEHWCNYI4wVNW5ICAgICAg+OcBrJsOXUg1/ODPClpo3u3Vj3gb2NjsRc46g04b2+CrtlrEcrseC954YOZ+ehrZTHuQYBGXYg4nWHNGGxaPavdRx5fHPCWbB8Lu29XM4gICAgICAgICAgICAgICAgIKC0mUO4ZTlI1CUMmbbgxDC48+Njz1rn6iu13X0lvFij5dGRkzPCshjbuMtm8LHNa8XO21xca77DwpGW0R0lG2ClrTEwmKfShVj14oXcoD2H3iF75q0cxCPkqTxMs6PSnLw0jOqUj8i985P8AT9/+PPIR/V9v+uX86j//ABG/4x/+a885P9P3/wCH/j4/q+3/AFybpMldspmDne53kFKNVaex5GsfzfZ2vz1qyLhkTeYE+JUvjXR8tj95Q+UM7646t1w9Bob3qi2fJ7r6abF7IKryjPIflJnu53FVeO08yvjHSvEO2noWvdGx2wkk9QPxWvHETMQz5LTWJlvWY1GyOreGCwFO2/O6S/5QtFYiLdPZgy2m0by3xWKBAQEBAQEBAQEBAQEBAQEBAQVdpvyfvKepA9VzonczxjbfmLHfiWXVV6RLfobdZqrShn3pHL4rJ22brR1iWWxVynDngXj19axeJMujZrVlVdm20NNib/Bba13hitbaUdlWmAVGSkrsd0ZBkuaQ/JxSP6LSVXXFeeIWTmpHMpmHItRCWSTRljd80XLbkmxthBvsBWzFjtWd5ZMmWl42q2zMY4qipdxMgHa1xVtfVP0ZMnSI+rdFYpEBAQEBAQEBAQEBAQEBAQEBBrWkbJ+7ZNqGja1m6tttvEQ8gc4aR1qvLG9JX6a3hyxP76vPoOo24lzYdmV7ZLzUoKinhnEOHdI2P3rnasTQSNZPGujGOlo32ce2XJS0xvw7HaPKI8Eg5nj4Lz4GP2PNZfd8Gjui/a/jH+1PL4/Z75vL7siHMSib9Bx53nyUow0jsjOpyz3SMObtM3UIz1veR2F1lOIiFU3tPLKhybC3W2KMHjDW37bL15vLLR41DSHLZsI43OPYB8VC87QvwRvMunRzrdUu4zCPwsPxUcfWZl5m6bQ3VWqRAQEBAQEBAQEBAQEBAQEBAQcJYw5paRcEEEcYIsQg8wVVMYpZInbY5HxnlLHFh8FyrR4Z2d+J8VYn3Wlmbn3T01HHBMJS5mIAtaHDCXFzRcuGwG3UtdM9a12lzcmmve0zCZOk+i9ic/cb/vXvmqI+SyfJ2fzj01riGc9UY/OvfM19pPJ394/f0dH85URNm08n3nNHhdR81X2S8lb3hnUeeW6bIbffxflCupk8Sq+Dw93XlHOuVvqMYOlid5heXvNeHtMMTy1rKOe1b9GRjeixp966yW1F2umlx90BVZdqZnfLzGTCLtBDRa5N7BoHEOxeVy2tzKz4NK+mNlg6MNcMzuOXwY34rXh4lztR6m5q5QICAgICAgICAgICAgICAgICAg8/6TKLcspz8AfgkH32DF/mD1ztRG15dnS23xR8nXmdm9JXPkZHIxhY1rt/i1gm2q3Fq7QmPH8Tu8zZYxddm2x6Kqi+upiHMxx8wrPJ/P7f9U+fj+n7pKn0avAs6qb1RH/epxpoiNt1c63efT92RDo0YDd1S88zGt8SV7Glr7vJ11vaEvSZmQs2Sy9rB+RW1xxXhTbPa3MQzDmxTn1w9/O8j3bKU1ieUIy2jhzjzXo2/q8Z6QL/AHrrz4dPZ7ObJ7y0bShTRxvgbFGyMYHkhjWsvvm2vYa+FZ9RtGzZo5mYtv8AJsGi4eiPPHM73I1bh9LLqPW3BXKBAQEBAQEBAQEBAQEBAQEBAQEFPab6S1RTy+3E9h/ungj96seqjrEunoJ/DaP3++iO0R1QZlBrf6yORncJP/Wo6afxPdbX8C8lucsQEHwm21BjzZQhZ68sbek9rfErybRHL2KzPEMOTOSjG2pi+64O926jOWkd04w3ntKs9JmWYZ5ozDJjDIyHEBzbEuvbWBfUFi1GStpjZ0dJjtSs+KG6aMR6DzyP8GjyWvD6GDP65barVIgICAgICAgICAgICAgICAgICCvNNdJio4pB9CcA9F7HD3gxZ9TH4N23Q22yTHvCosm5Skp5WTREB7HXaSLi9iNY4dRKx0tMTvDoZKReNpbFJpFyk79Zw8jY4h3ll1Oc+T3V10mL2+8uoZ31zxvqyX7r8Hu2Vc5rz3TjTYo/lcmVFbJskqpPvTSeZXn8Sff7pbYa/wBMf2ZtNkGsf+rTnlcx473BSjFkntKE5sUd4ScOaFadlMRzujb4uUo01/ZXOpxe/wDlJNzJq3NsWsafrPH5QVb5e0wo8zSJajnTkaSkm3OUsLnRteMBJABLm2NwNd2lZ8uOaTES2YMsZK7wtXRw21Czpv8Aet5Lo4vTDkZvXLaFYqEBAQEBAQEBAQEBAQEBAQEBAQaxpLpd0yZUj2Wtk/w3tee5pVeaN6Sv0s7Za/vl59XOry7F+HovJ2bGT8DZGUVOMTWuB3JhNiL7SOVdOK19nFtlyT0m0/3S8NHGz1I2N6LWt8ApK5mZd6PBAQEFMaYnn+XsH9mj/eTLBqvX9HW0P5c/r/6hYuYDbUMfO/33LZj9Lm5fVLYlNWICAgICAgICAgICAgICAgICAgwsuU26008R+nDIz8TCPNeWjeJhKlvDaJ9nmIu3t+tcqvLvXjpML2zcz1oWUNNutTG1+4RhzL4nAtYGkFoudoXRjLWKxvLj2wXm8+GO5NpNoB6hlk6MZb79lCdTjhKNHln/AOsCXSpF9CmkPSc1vhdVzrK+y2NBbvMMd+k6Q+rTMHSkJ8GhQnWT7JxoI72+zHfpJqTsjhH43ea885b2S8jT3lgVGkeu4DCOaM+blHzWT5JRosXzannDlqWqm3WYhzg0MFgGjCLuAsOVxVd72vO8tGLHXHG1V45kNtRRff8A3jl1KcOJf1J1SQEBAQEBAQEBAQEBAQEBAQEBAQCg8uVcGBz2ey5zfwkjyXJ4l9BE7xunMiZh1tQ0PhjbuRvhke9rQSCQdQu7UQRsV/wLW6wzeax0jaeW1UGiap/SVMTOg18vjhUvKT3lXOvr2qm6XRVCPnKmV3QDI/EOUo0lO8yqnX37RCSh0b0Ldolf0pCPcsp+Vx+33Vzrcvv9mbFmNk9uynB6T5HeLlP4GP2QnVZZ/mZLc0qAfqkJ52B3ivfhU9o/sj8fJ/VP91T6U6GKGuayKNkbdwjdhjaGC5fIMVhw6h2LHqKxF+jpaO02x7zPf/S2Mzh6HH9/33LdXhyrcppSREBAQEBAQEBAQEBAQEBAQEBAQEHmjOWPDV1LeKonH+q9cu/rn9XexdaV/SP8Le0T17f+lxukcBaSUazb6ZOrj2rfin8Dk6iu2SYhsM+cUI2YncwsO+yn4oVRSWHJnOfoxjrdfwC88SXw2O/OaX2WDqPxXnie/Dh1Ozkm9po6gniPhus50ye2zsCeN78L5K70gVDqiqEpI+aYze6hvXPd275ZM872dHSV2pt82+ZoZyubSxh0bTbFsJbtcTw341px33q5+bFFbzENhizmjPrMcOazh5KzxKvBKQp8qwv9WQX4jvT37V7vDyazDMXqIgICAgICAgICAgICAgICAgIPOmfEBFfVfbv7Xb4+K5uWNry7ennfHX9ErmhVtjpsJ9tx7bK7FfaqjUY979Eu7K/EpTkVxhdL55X+q+3Mo7zKcVrXmHBkEl98SV5ESlNq9mYG6lOJVsWSgDv+QozXdOMkwhcpU4Y7CDdU26NGOfFG6fzZaRFY3tfUr8XDJqNvEmbq1nLo9ZdHlWWL1XavZdvm9nB1L2JmEZpEp+hzmjdqkGA8Y3zfiFOLQrnHPZORyBwu0gg7CDcdqkrckBAQEBAQEBAQEBAQEBAQUdnc29ZlCPDe0sUl+EXja02/G1YcsbzaP0dTDPhrSf1j7o/I9NibYEHk4exV09l+S3dMw0VlZ4VE3ZbKZq92eeJ3Nj5SvUXPDyr0db42rx71Q9fAMWpV22X45nZM5KFmAK7HPRmyx1Zj3qe6rZ0mZe7mzGnyvCz15GDkLhfsUZvWO6cYrzxCPnzqpm/TLui1x71H4tU4092NFpCERvC2QHlLWg84137F58bbh75XflcGbGUnVNJBUOaGmWNry0awMXFdaqzvG7Bkr4bTEdkmvUBAQEBAQEBAQEBAQEBBR+d4/pLKY444z2Mpj5rHf12j5OlT8mk/P/bVKOscwg3II2OHnxqhp7bS2mgy61wtJZp4/onl5FKMnurti7wkX1bWi5cAOAk2HUp7oeCXWMtQ7DIOrX4Lzx1jul8K09nCTLsXBc9VvFeTmq9jT27sCoy+3gae0KE5VtcLBmywT9DtP8FCbTKzwRHdjHOGVupr2t5hfxupRNuyM1x92PJnBOTrmeea48AF7vb3ebY/Zhz18j9pkdzk/Febe8pRbbiHQY3HXh715vWCZtLrkgfa+oL2LQjMW90lm1R3qqYG5vPALc8rbr2tvxxHzRvX+HMz7T/h6bXTcQQEBAQEBAQEBAQEBAQEFB6SnluVakjh3LrBp4gQeRc/N+ZLr6facMRP76tbihc+IzNbvA8sPGCADfonFqPIevya7dXsXjfZwDyBbg4vgoSsryB7v6vrv/BR2r7rPFb2cmyPGxoHP/ypbVR8VnIvl4wOYDzXn4T8Xu+thcTre7q1J4jw/NzdRNG3vUPHL3wQ+OhYF54pS8MObGj6LSeYJ1OkO+CgmebNZrNtpDO9xFudSrSZ4QtkrXmWz0ejSukAJMLAde+kLtXJgBB7VfGlv8me2txxxuj878z30W5B0rXmQP1NaWhuDDwk674uTYvbafwRvMvK6vx9Ij7sLNGO9bSj+0RdzwfJU4/zI/VozTtit+j0Quq4QgICAgICAgICAgICAgIKK0kw4sqVJ4hESP7mIeYXPz+uXX0v5UfV3ZuZrzVLITA6zbudKSSG6w5oBI26wN7yKePHvCnPl2t1fM/cz20LIntkLzJiDhhDQHNAN2i+oa9nIvMuLwQlp885LTGzV49nasstzaqTR9lB4F4Ws5ZJGfkLj3LRGnvLJOrxR33S9NorqD85URM6DXS+OFTjSz3lXOur2hL0uiuAfOVEzugGRg9oce9WRpa91U66/aIazpGzego3QCEOGNsmIucXElpZbbs9Y7FHJhpXiE8OoyX33luuj/JdOaUP3CIvvrcY2lx3rTa5F+FXY6ViOkMuXJeZ6zKSylmfRy/ohG72ovk/8o3p6wlsNJ7FdRkr3adlrMyaC7mfKsHC0We3lLeHnHcqLYbV6w1U1Fb9J6MDI2ck9Md667L62nWD1cHOLdaUzTHLzJp4nhxz7y8yr3BzQWlrZMQOsAuLdh4fV4gp5bxaI2Qw0mszu1/MMXyhTD9rfsa4+SyYfzYb9T+TZ6BXUcQQEBAQEBAQEBAQEBAQEFQ5xNYcsVLXbHtazrNNFYdoWG0b5bRP76Q6VJmMFZjt/uXPNXLj8nuLHgugc65A2tOwuby6hq4bJiyfD6Tw8y44zdY5SWledk1JTyxuDmFzyHDlZ3HVsVufaaxMKtLE1vMSrAN3p5isM8Opv1elYTvRzDwXXfPuaAgrHTU3/tXfbDt3I+SpzcQ1abmWxaNX3ohzt/dsUsfCnL6pTVbnBSQ/O1MLDxOkaD+G91ObRHMvK0tbiENPpDye31ZXSH6jH+LgB3qE5qR3WRp8k9mm50ZeoajfxxPZIdZeLNxdJguCeW4Kz5MmKzVixZq/o0rKtS4kGPU3hxDWTfg1qjx14hojFPNkzo5Z/SVMPrSHshkPkvMH5sfvslqvybfT/ML5XUcQQEBAQEBAQEBAQEBAQEFG57uvlCpcPbA62xsHksOX1y6uD8uEvk3J0k1GKgjG25a8W1jCBv8AlGs3tst2Tmm9d2fx+G+yGrKJzGPYHExm7g2+oPwkXtx24VVETG8dl/jiZie6Aa3e9Sp7NfdcrtIeTo2taajG4NF2xMkl1gaxdrbA9a6U5aR3ceNPktPSEfUaT4/0NJO/lkwQtPWST3KudTWOFkaO3eYRVTpCr3fNwU8XTc+c9WHCFVOqntC2NHSOZa7lysqazD/KqjEGklrY42RhpO2x2nZwqq+a1uV9MNKcQwRQsw4S6RzfZe9xb+HYq5vb3WbRzs4Q0TS7DHGL8TW4j2BebTKUzt1lKU2a1bJ6lNJ94CIf5yFKMOSeyE6jFHNkzS6OKt1sbooxw3cXu7Gi3erI0l55mFNtbSOIlAZ3ZufySZsJkx3jEhIbgtdzhhsSfZ28qXweDulj1E5OIZOjCO+UYTxNlP8Apub+ZeaaP4iWsn+FK710nHEBAQEBAQEBAQEBAQEBBQ+csl6upd+2l7nkeSwX62l1sXSkfotHRxDhydFf6RkP+o4eAC2Y4/C5uWd7InPnIjI2GWPU1xLSziJa43byajq4PCvJSI6wsxXmZ2lVzBq6lhh1ZSNBk+Z4G5RPf0GOd4BS8MzxCub1jmU9R5nVz/0WEcb3Nb3XJ7lOMF57KrajHHdNU2j2Y/OTxs6DXSeOFWRpZ7yqnWV7Qjs+82W0VIJo5HPfujWnEGhuFwdrAAve4bwpfBWsbvcWpte22zJ0WUkNRG900TJHANtjaHW30gNgdXA3sU8OOu3CrUZLxbaJWVFC1os1oaOJoDR2BaWSZ3c0BBVOlZvpjOWBv7yRZdRzDfpOPqwNFUXp4PFDIe9g81Tpo/ifT/S7WT/C+v8Atcq6DlCAgICAgICAgICAgICASg881EmN73+25zvxOJ81z+Zdfbaq8c1ocFHTt/ZMPW4Yj4rdXiHKv6pYOfjb0o+0HuuHmo5PSli9SlWt1LBDsTy9B5K+Yi+zZ7oXSjhxbcyyl6iINS0qxYslzfVMTuyVgPcSqs0b0ldp52yQ1jQrPfdG8QPvA/mUcPCep9S1FezCAgq3SsPSouWEe+/4rLqOzdpOJdWiuL0x54oH98kShp4/H9Fmsn8EfqtdbXNEBAQEBAQEBAQEBAQEGBl+p3Klnk9iGR3WGEhRtO0TKVI3tEKFoxje1jdpIA5+DvssVI6urknasvQ0MYa0NGwAAcwFlvchCZ6tvSnkc3xt5qGThPH6lLAau1c92F/5OFoYx9RnuhdKOHFtzLIXrwQdNZSsljdHKwPY4EOa4XBB4CEexO3WEfkDNylow8U0W5h5u7fPeSQLDW8kgcmzWV5FYjh7a025Sy9REBBV+lgekwfZn3/4rNqOzbpO7nosb6TMeKIDtePgoabmU9Z6YWatjniAgICAgICAgICAgICCIzsyfJUUc0MJaHvZZuIkDaLgkA2uLjrUbRvGydLRW0TKuc0Mw61lYx9RGI44yH4sbH4y0ghrQ032gXvbUqaYpierRlzxau0LdWhkQ2dw9Efzs99qjfhOnqUieHrXOl14egqQfJs6LfALpw408u1HggICAgICCstLTfl6Y/Uf3Ob8Vn1HENmk7u3RSPlag/Vj7y/4KGm7p6ziv1WQtbAICAgICAgICAgICAgICAgIIrOkeiS8ze57So24Sp6lHzDbznzXOnu7FeIegoRvW8w8F03Fc0BAQEBAQEFb6WR8pTH6svjGs+o4a9LzP0dmiUa6k/Yj94vNN3S1nZYi0sQgICAgICAgICAgICAgICAgjc5B6LN0CezWvLcJU5hRs51u53ea508uxXiHoNo1LpOK+oCAgICAgIK70tQu9HfY4RujS7gBOAgE8F7HsVGeOjVpZ67O7RMzeVDuN7B2NJ/Mo6biUtZ6ob8tLGICAgICAgICAgICAgICAgIMDLw9Gm+yk7mkryeEq8womcXc8fWPiVz55devph6FXRcYQEBAQEBAQddRA17Sx7Q5rhYtcA4EcRB2pyRO3D5S0zI2hkbGsaNjWNDQOoakiNnszvy7UeCAgICAgICAgICAgICAgICDEys28Eo443jtaV5PD2OVFAXltxyAdrlg/mdeJ/B9HoBdBxxAQEBAQEBAQEBAQEBAQEBAQEBAQEBAQEBAQfCEGqs0f0Ym3W8p3+MMLhgBBvhFm4rX4zwKr4Nd91/mL+HwtrVqg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AutoShape 20" descr="data:image/jpeg;base64,/9j/4AAQSkZJRgABAQAAAQABAAD/2wCEAAkGBxAQEA8QDhAQERAVEBAQEBAQDw8UDg8QFBEWFhYSFBQYHCggGBolGxQTIT0hJSkrLjEuFx81ODMsNygtLjcBCgoKDg0OGhAQGiwcIBwsLCwsLCwsLCwsLCwsLCwsLCwsLCwsLCwsLCwsLCwsLCwsLCwsLCwsLCwsLCwsLDcsLP/AABEIAQEAxAMBEQACEQEDEQH/xAAcAAEAAQUBAQAAAAAAAAAAAAAABQIDBAYIBwH/xAA/EAACAQMABwUFBgUCBwEAAAAAAQIDBBEFBhIhMUFRBxNhcYEiMlKRoRRCYrHB0SOCkvDxFXIXJDNzorLhCP/EABoBAQADAQEBAAAAAAAAAAAAAAABAgQDBQb/xAAqEQEAAgICAgICAQQCAwAAAAAAAQIDEQQhEjEFQRNRIhQyYbFCcRUjUv/aAAwDAQACEQMRAD8A9wAAAAAAAAAAAAAAAAAAAAAAAAAAAAAAAAAAAAAAAAAAAAAAAAAAAAAAAAAAAAAAAAjNM6ap2qjtJynJxUYRaTblLZWW+CyUveKRtelJvOoQy14ppSlOhUUY5blGUZbllZS3ccMzRzK/cO1uNMfaRttarWrCM6U5TyvdUWprwafAtbmY49duE1mJ1LIhdXFT3KSpx+Kq3n+kiMmW/quoNQrVnWe+Vw8/hhHZX7l4xX+7I3CipWuKO+aVaHNwWzUS67PBlZtlx968oGRS0jSlTdRTWylmWeMfNF68nHNfLZpBXOtEsvu6cdnltN5fouB5mT5O2/416QWutL397Tz02N3zyMfyn/1AzLPWWlPdP2HnCW97urZ3x/J4rTq3SdJqE01mLTXVPKPSraLRuO0KiQAAAAAAAAAAAAAAAxNI6No3EdivBTXLipRfWMlvXoVmsTGpTFpidw1bWPUanUoz+zSqxqKGIw2k1Uxwjl8+WWzPbi1+nX81p9oS11CvLdRnQrqpJb4tbdKsk+Cw92fU5W40xO6om8T7TWjtYbug1TvaUp/i2VGsl15Rl9PUtXPevV4Umv6bbZXtOtHbpSUlwfWL6SXJmutotHSrIJGp6020aM6dSKxGpJxnFcpcVJfseJ8lSMUxaPVvadoCrcQwpZynwx/e48y9q62idMKrduW6O5GS+aZQ+p44vf05maZlaOktobTNSg/ihzhnCz1ybuF8jfjzr3H6W9t6s7qNWEZxa3pNpNPZb5M+vw5q5axav2rML52QAAAAAAAAAAAAAAAAAFuvQjUWzOKkuj/QrasT7NtdvrKdpP7RQy48Kkfihng/3MtqTinyj0nqU/ZXUa1ONSDzFr1T5pmmlotG4QhddqebeMvhqxfo01+p5nzFd4Yn9SPO7d4lJcsPK5PCPm99aUj2y7Zpxbgm5c18K6rqV8JnuF40rUVH3t8unTzOM1T69r9vFyZ2xYtyrNpT2i7iVF5i1v3NNZyj3eJM4fSYs2myvY1U3HO7Gco9rFli8dJmGSdUAAAAAAAAAAAAAAAAAB8nFNNNZTWGnwaImImOxB2NL7LcOkv+lU3xXSfL9V8jPT/138f2mUtfWsatOVOfuyWPLozpmxRkpNZ+0PKb+0lRrShLlJxz1WcZPjM2O2K80n6VmO1FpUcJv1RStvFEdSzYuMk3JZaSaw8N43NPrwOlYreO19/tct7hSxsP+Xg0c4m0T0nqWR9sS55f0NVOT4wpMMvRWnO6qJyfsPdPCy8Gnj8/8V436+0xLdLO8p1o7VKanHw4rwa5H0eLPTLG6TtLIOoAAAAAAAAAAAAAAAAAEZp6i3TU4+9BqSfh/nD9DLya/wAfKPcDOtaynCM1zSfl4HelvKsSIfWbQauIbUElVTzlYzNPc0/75Hn/ACHBjNXdY7Hn93aTpycZxalF4aaPl8mO2O01tCsw+U6mP75FKzoWqL2ZeuUJnvaI6fadWSniTzHPPf5by/lGk/bLtaE6slCnTcpPkm8ebfJFsWO+W3jSu06b/q5oX7NFuTTqTxt4zsrHBLrx4n1PA4f9PXv3PtKYPQAAAAAAAAAAAAAAAAAApqQUk4vg00/JkWjcaEboGbUalKXGE2vR/wD3Jm4s6iaT9CUNQwr3RdGs1KpBN4azvWV44M2Xi48s7tHaWs3epstqTpSWzxipcf8Aazx8vw87nwnpGoYMdUa7WcJfhcltGePiMsxs8YZtpqZJ576SWMbLjvz1T6HfF8Nb/nOjUNp0bo+FCChBcPvYW1Lfnez2sHHphrFajLNAAAAAAAAAAAAAAAAAAAABEv8Ah3i6VYf+S/wvmY/7M/8A2JY2AAAAAAAAAAAAAAAAAAAAAAAAAAAETp9bPc1V9yrHP+18fyMvJ61b9SiUsakgAAAAAAAAAAAAAAAAAAAAAAAAAAYOnKW1b1V+Ha+Tz+hw5EbxySv2FXbpU5dYRfrgvitukSL50AAAAAAAAAAAAAAAAAAAAAAAAAAW7iG1CcesZL5opkjdZgYGrtTat4eDlH5P/Bx4s7xwJM0gAAAAAAAAAAAAAAAAAAAAAAAAABE+hDatPEa0Phqv8l+xj4c9Wj9SJk2gAAAAAAAAAAAAAAAAAAAAAAAAAAENoj2bm7j4xl83L90YeP1lvAmTcAAAAAAAAAAAAAAAAAAAAAAAAAAARFutm9q/ip5+Wz+7MdY1nn/IlzYAAAAAAAAAAAAAAAAAAAAAAAAAAARFV4vYeNN/k/2Mdp1yIEubAAAAAAAAAAAAAAAAAAAAAAAAAAACGvN15Sf4Yr5uRgyzrkQJk3gAAAAAAAAAAAAAAAAAAAAAAAhNZNabTR8Nq5qYk03ClD2q1Tyj08XhFL5K19y08fiZc86pDzHSHbDVqVVGjCFvRzvlJd5Xa/8AVfJnD88zPUPWj4rFjr/O25/X0jNZO0m4aX2O8rp8240ln0USbXn6lGPi4o/uqm9C6bvZ6OjcV60pXTlKdKpOMfZisqm2ksY5+piyTvLE/p52alfyarHUNap9sWlqUnGorabi3GW1Re9p798ZI3fkloji4rRv0mrHtwrbu/sqUurpVZxfopJ/mT+aT/x1Z/ts2nRXbBo2rhVo17d9ZwU4fODb+hMZolyv8bmjuO276M0pb3MO8tq1OtD4qc1LHg+j8zrFon0w3pak6tGmYSqAAAAAAAAAAAAAAAAAHnvaF2hKzcrWzxO6wtub3wt88sfenjly59DPlzePUPX+P+MnP/PJ1X/by/8A0C8utu5uNtub2nOo25z8fIzxS1u5e7OfDij8dGs6Q0fKE3EeUR7UnBbJ3Cm5pbbTSjBKKWI5a3c95H5IWni2t76ZMnUVOO3Wqyg8xjF1Hjdx3Z3ciJtP0U4eCs99tk1W1otrKDTtaVSb+9KnGT+bOmPJr2zcriRkn+PS5pTXSnXzm1pJf9uBacu3OnCmv21S+qQnvhBQ8lhHOZa60mOluwvq9vNVbapOlUXCdOTT8n1Xgya2055cMXjUxt7J2fdqsbiULXSTjTrNqNO4SxSqy4KM19yT68H4GmmTft4XJ4U0/lTuHqh2eeAAAAAAAAAAAAAAAax2hazrRtnKpHDrzfdW8X8bW+bXSKy/kuZzyX8Y21cPj/nyxX6+3P8AYaW7qo6tSPezcnJyqPLlJvLk2+LyYYnvb7C3jGPwr1Ca0hr9cVo7CSjHGMLgdLZJmNMmLiY4tv21udSU25N5b5me0vUpTcahXGslTnTlBNtqUZJR21JblmWM7ONrcubRasxpzyUmLMXZG1fBXDCUk4pt4xJt5j1wuG8bPxvtOlkpa2nemGJZ1a42qHczUvYw6KjsqEZN+3KSxltpJF4yRMOVuNMW3CNp7nvIt2jHqs6lReUlxRbHafUufMw115VdF9l2sn2+wpyqPNel/BrdW4r2Z+sceuTfjt5Q+Q5mH8eTr1LcDoyAAAAAAAAAAAAAAOfu2fTLr6SlRT/h28I00uXeTSnOX1iv5TJmnc6fQfF0imObfcvPpSOUQ32ttVTIsvjiZlJW8dxnt7e1h1Wqicd5MS53ruVOySr4vkiVbK6UsFbQ6Y50z7a37zcitarZMkRCm/0LUgtrDwdoiYYJy1tKIqN8GTEKWvMxpvPYtpd0NIqi2+7uIOm1y7yPtQf0kv5jRitq2nkfI4fLD5fp0Ea3zwAAAAAAAAAAAAADk7We7dW+vajedq5rvPh3jS+iRiv7fS8bUYqxCMRV3j2yaMTnLbirpI0+BWYa6X+lLRzaojpS4loUtC1OJLhKlDSsS2PVSKdRJ9TpSGflWmKvXXoKlVtZcM7P6GvwjT5meTauR4VrJad1XnFcMszWjUvdx28qRKzq/dOjdW1VPGxXpSz4Kaz9MiJ1MSjJXypas/cOsD0Hx4AAAAAAAAAAAAADkPTMdm6uovjG4rRfpUkjJaO30GC38IY8DnLZT2zLbDlFSeI5SbxnCzveDn9ttJ6SukKUKU5U6VRVae1mE9nEmsc+nEm8RHTrhtNoibRqS2obRyiNtc5NQmbPQ+1yOtaMWXk6TNrqg6n3TrGLbz8nO8WDrDqv3Ec4K3x6deNyvyS1vR113UsnOs6bstPKG30deHCm455YOsZXl3+P3bbRtNXnfVHM5zO5aq4/CumDbRzOCXFyil5tkqz9uuz0XxgAAAAAAAAAAAAADljtLsfs+l7+GMJ1u9ju3NVYqplesmvQ4Xjt63GvusIGmZ5eri7ZMDnLbRkUystVUxo6sk1kmqmTcty0PeU1jODvWYeZnpaW66K0vQgt7X0O9bxDyMuDJZAa+aYpVINRxwOeW8S3/H4L1nt5HVllvzMj6FaaIUlaqFoZ7pDVS1dW+s6a+9cUV6bab+iOtY3MMme3jjtP6h1Ub3yAAAAAAAAAAAAAADwf/wDQWi3C7tbpL2atF0pP8dKTf1jNf0nLJD0OHbqYeZUWZrPawz0yIM5S20lkRKNlZ6XI1GuASv07+ceDJ2rNIle/1ir8X1J8pU/FVj1r+pP3pNkblatax6Y+SF9r6uF3UqbiveUoyWympcN7xlrGVjK45LRPTnNZ8tsCoyYcMkt07HtH99pSlLlRhUrPpuWwvrNfI7Yo3Z5nyOTw48/56dEG18yAAAAAAAAAAAAAA0rtd0C73RlXYjmrQauKa5vYTU4rzg5buqRS8bh342TwydubaZll9Bjllum442k1lJrPHD4M5S3VXIspLVWen3ITsyDb5klEy+pkES+5IW2+SZKLSsSZeGW09vduxLQDoWk7qosTuGtjqqMM4fq9p+WDXgrqNvnflM3nkjHH/H/b0g7vLAAAAAAAAAAAAAAGgOau1DVF6OvG6cf+VrOU6DS9mDz7VH05eDXRmXJXUvc4eb8ldfcNUVZyxtNvCSWXwS4LyOMw9Ol12LKS11lVkhbZkJ2MEyIGzINqZSJiHO1mz9nmqU9JXSUk1bU2pV5rmuVNP4pfRZ8Drjp5S87mcqMNevc+nSNGlGEYxglGMUoxitySSwkjc+YmZmdyrCAAAAAAAAAAAAAAFqtcQh7zCYhq2uLtL22qW1dezLfGaxt06i92cfFfVZXMpaItGmjB5Y7RaHOmlNHTtqs6VTjF7pL3Zx5SXgzJMae/jtFo3CzFlJhrpZWmVdYl9TC0SNgmTINgRKU1b1euNIV40LaDbyu8qNfw6MG/em/nu4vBelJtLLyeRTDXdnSWrWgqNhbU7agvZisyk8bVSb96cvF/sjdWsVjUPlc+a2W82slSzkAAAAAAAAAAAAAAwNK3vdx3cSJWrXbQtM6clv3spMtdMcNP0jpqW/e/mV201xw1fS12qqxNZxwfOPkUmNtGPdPSCksHKYbaZIkUimnaLqlIjS8XVbQ0t5Pm2NIm8Q2jVXUyvezi6maFDKzUlH25LpCL4+b3eZ0pimWLkc+tI67l0Fq5oe3s6EaNrTUILe+c5yxvlOXGTNlYiI6fN5ct8lt2lKFnMAAAAAAAAAAAAAAAxryzjVWJEaTFtNev9UITzjBE1dq5phrt9qBngivi7V5KEuuzx7935keLrHJR9Ts8l8JHgvHJhb/4dyf3SPxrf1el6l2aZ4xf9Uh+KD+ulJW3ZZTeNqEn/PU/cfihSefb9ti0V2cW9JpqlBPq1mXze8vGOHC/Mvb3LarPQUKeC+mackylYQSWES5qgAAAAAAAAAAAAAAAAAAA+OK6AUunHovkDZ3MfhQTt9UF0QQq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AutoShape 22" descr="data:image/jpeg;base64,/9j/4AAQSkZJRgABAQAAAQABAAD/2wCEAAkGBxAQEA8QDhAQERAVEBAQEBAQDw8UDg8QFBEWFhYSFBQYHCggGBolGxQTIT0hJSkrLjEuFx81ODMsNygtLjcBCgoKDg0OGhAQGiwcIBwsLCwsLCwsLCwsLCwsLCwsLCwsLCwsLCwsLCwsLCwsLCwsLCwsLCwsLCwsLCwsLDcsLP/AABEIAQEAxAMBEQACEQEDEQH/xAAcAAEAAQUBAQAAAAAAAAAAAAAABQIDBAYIBwH/xAA/EAACAQMABwUFBgUCBwEAAAAAAQIDBBEFBhIhMUFRBxNhcYEiMlKRoRRCYrHB0SOCkvDxFXIXJDNzorLhCP/EABoBAQADAQEBAAAAAAAAAAAAAAABAgQDBQb/xAAqEQEAAgICAgICAQQCAwAAAAAAAQIDEQQhEjEFQRNRIhQyYbFCcRUjUv/aAAwDAQACEQMRAD8A9wAAAAAAAAAAAAAAAAAAAAAAAAAAAAAAAAAAAAAAAAAAAAAAAAAAAAAAAAAAAAAAAAjNM6ap2qjtJynJxUYRaTblLZWW+CyUveKRtelJvOoQy14ppSlOhUUY5blGUZbllZS3ccMzRzK/cO1uNMfaRttarWrCM6U5TyvdUWprwafAtbmY49duE1mJ1LIhdXFT3KSpx+Kq3n+kiMmW/quoNQrVnWe+Vw8/hhHZX7l4xX+7I3CipWuKO+aVaHNwWzUS67PBlZtlx968oGRS0jSlTdRTWylmWeMfNF68nHNfLZpBXOtEsvu6cdnltN5fouB5mT5O2/416QWutL397Tz02N3zyMfyn/1AzLPWWlPdP2HnCW97urZ3x/J4rTq3SdJqE01mLTXVPKPSraLRuO0KiQAAAAAAAAAAAAAAAxNI6No3EdivBTXLipRfWMlvXoVmsTGpTFpidw1bWPUanUoz+zSqxqKGIw2k1Uxwjl8+WWzPbi1+nX81p9oS11CvLdRnQrqpJb4tbdKsk+Cw92fU5W40xO6om8T7TWjtYbug1TvaUp/i2VGsl15Rl9PUtXPevV4Umv6bbZXtOtHbpSUlwfWL6SXJmutotHSrIJGp6020aM6dSKxGpJxnFcpcVJfseJ8lSMUxaPVvadoCrcQwpZynwx/e48y9q62idMKrduW6O5GS+aZQ+p44vf05maZlaOktobTNSg/ihzhnCz1ybuF8jfjzr3H6W9t6s7qNWEZxa3pNpNPZb5M+vw5q5axav2rML52QAAAAAAAAAAAAAAAAAFuvQjUWzOKkuj/QrasT7NtdvrKdpP7RQy48Kkfihng/3MtqTinyj0nqU/ZXUa1ONSDzFr1T5pmmlotG4QhddqebeMvhqxfo01+p5nzFd4Yn9SPO7d4lJcsPK5PCPm99aUj2y7Zpxbgm5c18K6rqV8JnuF40rUVH3t8unTzOM1T69r9vFyZ2xYtyrNpT2i7iVF5i1v3NNZyj3eJM4fSYs2myvY1U3HO7Gco9rFli8dJmGSdUAAAAAAAAAAAAAAAAAB8nFNNNZTWGnwaImImOxB2NL7LcOkv+lU3xXSfL9V8jPT/138f2mUtfWsatOVOfuyWPLozpmxRkpNZ+0PKb+0lRrShLlJxz1WcZPjM2O2K80n6VmO1FpUcJv1RStvFEdSzYuMk3JZaSaw8N43NPrwOlYreO19/tct7hSxsP+Xg0c4m0T0nqWR9sS55f0NVOT4wpMMvRWnO6qJyfsPdPCy8Gnj8/8V436+0xLdLO8p1o7VKanHw4rwa5H0eLPTLG6TtLIOoAAAAAAAAAAAAAAAAAEZp6i3TU4+9BqSfh/nD9DLya/wAfKPcDOtaynCM1zSfl4HelvKsSIfWbQauIbUElVTzlYzNPc0/75Hn/ACHBjNXdY7Hn93aTpycZxalF4aaPl8mO2O01tCsw+U6mP75FKzoWqL2ZeuUJnvaI6fadWSniTzHPPf5by/lGk/bLtaE6slCnTcpPkm8ebfJFsWO+W3jSu06b/q5oX7NFuTTqTxt4zsrHBLrx4n1PA4f9PXv3PtKYPQAAAAAAAAAAAAAAAAAApqQUk4vg00/JkWjcaEboGbUalKXGE2vR/wD3Jm4s6iaT9CUNQwr3RdGs1KpBN4azvWV44M2Xi48s7tHaWs3epstqTpSWzxipcf8Aazx8vw87nwnpGoYMdUa7WcJfhcltGePiMsxs8YZtpqZJ576SWMbLjvz1T6HfF8Nb/nOjUNp0bo+FCChBcPvYW1Lfnez2sHHphrFajLNAAAAAAAAAAAAAAAAAAAABEv8Ah3i6VYf+S/wvmY/7M/8A2JY2AAAAAAAAAAAAAAAAAAAAAAAAAAAETp9bPc1V9yrHP+18fyMvJ61b9SiUsakgAAAAAAAAAAAAAAAAAAAAAAAAAAYOnKW1b1V+Ha+Tz+hw5EbxySv2FXbpU5dYRfrgvitukSL50AAAAAAAAAAAAAAAAAAAAAAAAAAW7iG1CcesZL5opkjdZgYGrtTat4eDlH5P/Bx4s7xwJM0gAAAAAAAAAAAAAAAAAAAAAAAAABE+hDatPEa0Phqv8l+xj4c9Wj9SJk2gAAAAAAAAAAAAAAAAAAAAAAAAAAENoj2bm7j4xl83L90YeP1lvAmTcAAAAAAAAAAAAAAAAAAAAAAAAAAARFutm9q/ip5+Wz+7MdY1nn/IlzYAAAAAAAAAAAAAAAAAAAAAAAAAAARFV4vYeNN/k/2Mdp1yIEubAAAAAAAAAAAAAAAAAAAAAAAAAAACGvN15Sf4Yr5uRgyzrkQJk3gAAAAAAAAAAAAAAAAAAAAAAAhNZNabTR8Nq5qYk03ClD2q1Tyj08XhFL5K19y08fiZc86pDzHSHbDVqVVGjCFvRzvlJd5Xa/8AVfJnD88zPUPWj4rFjr/O25/X0jNZO0m4aX2O8rp8240ln0USbXn6lGPi4o/uqm9C6bvZ6OjcV60pXTlKdKpOMfZisqm2ksY5+piyTvLE/p52alfyarHUNap9sWlqUnGorabi3GW1Re9p798ZI3fkloji4rRv0mrHtwrbu/sqUurpVZxfopJ/mT+aT/x1Z/ts2nRXbBo2rhVo17d9ZwU4fODb+hMZolyv8bmjuO276M0pb3MO8tq1OtD4qc1LHg+j8zrFon0w3pak6tGmYSqAAAAAAAAAAAAAAAAAHnvaF2hKzcrWzxO6wtub3wt88sfenjly59DPlzePUPX+P+MnP/PJ1X/by/8A0C8utu5uNtub2nOo25z8fIzxS1u5e7OfDij8dGs6Q0fKE3EeUR7UnBbJ3Cm5pbbTSjBKKWI5a3c95H5IWni2t76ZMnUVOO3Wqyg8xjF1Hjdx3Z3ciJtP0U4eCs99tk1W1otrKDTtaVSb+9KnGT+bOmPJr2zcriRkn+PS5pTXSnXzm1pJf9uBacu3OnCmv21S+qQnvhBQ8lhHOZa60mOluwvq9vNVbapOlUXCdOTT8n1Xgya2055cMXjUxt7J2fdqsbiULXSTjTrNqNO4SxSqy4KM19yT68H4GmmTft4XJ4U0/lTuHqh2eeAAAAAAAAAAAAAAAax2hazrRtnKpHDrzfdW8X8bW+bXSKy/kuZzyX8Y21cPj/nyxX6+3P8AYaW7qo6tSPezcnJyqPLlJvLk2+LyYYnvb7C3jGPwr1Ca0hr9cVo7CSjHGMLgdLZJmNMmLiY4tv21udSU25N5b5me0vUpTcahXGslTnTlBNtqUZJR21JblmWM7ONrcubRasxpzyUmLMXZG1fBXDCUk4pt4xJt5j1wuG8bPxvtOlkpa2nemGJZ1a42qHczUvYw6KjsqEZN+3KSxltpJF4yRMOVuNMW3CNp7nvIt2jHqs6lReUlxRbHafUufMw115VdF9l2sn2+wpyqPNel/BrdW4r2Z+sceuTfjt5Q+Q5mH8eTr1LcDoyAAAAAAAAAAAAAAOfu2fTLr6SlRT/h28I00uXeTSnOX1iv5TJmnc6fQfF0imObfcvPpSOUQ32ttVTIsvjiZlJW8dxnt7e1h1Wqicd5MS53ruVOySr4vkiVbK6UsFbQ6Y50z7a37zcitarZMkRCm/0LUgtrDwdoiYYJy1tKIqN8GTEKWvMxpvPYtpd0NIqi2+7uIOm1y7yPtQf0kv5jRitq2nkfI4fLD5fp0Ea3zwAAAAAAAAAAAAADk7We7dW+vajedq5rvPh3jS+iRiv7fS8bUYqxCMRV3j2yaMTnLbirpI0+BWYa6X+lLRzaojpS4loUtC1OJLhKlDSsS2PVSKdRJ9TpSGflWmKvXXoKlVtZcM7P6GvwjT5meTauR4VrJad1XnFcMszWjUvdx28qRKzq/dOjdW1VPGxXpSz4Kaz9MiJ1MSjJXypas/cOsD0Hx4AAAAAAAAAAAAADkPTMdm6uovjG4rRfpUkjJaO30GC38IY8DnLZT2zLbDlFSeI5SbxnCzveDn9ttJ6SukKUKU5U6VRVae1mE9nEmsc+nEm8RHTrhtNoibRqS2obRyiNtc5NQmbPQ+1yOtaMWXk6TNrqg6n3TrGLbz8nO8WDrDqv3Ec4K3x6deNyvyS1vR113UsnOs6bstPKG30deHCm455YOsZXl3+P3bbRtNXnfVHM5zO5aq4/CumDbRzOCXFyil5tkqz9uuz0XxgAAAAAAAAAAAAADljtLsfs+l7+GMJ1u9ju3NVYqplesmvQ4Xjt63GvusIGmZ5eri7ZMDnLbRkUystVUxo6sk1kmqmTcty0PeU1jODvWYeZnpaW66K0vQgt7X0O9bxDyMuDJZAa+aYpVINRxwOeW8S3/H4L1nt5HVllvzMj6FaaIUlaqFoZ7pDVS1dW+s6a+9cUV6bab+iOtY3MMme3jjtP6h1Ub3yAAAAAAAAAAAAAADwf/wDQWi3C7tbpL2atF0pP8dKTf1jNf0nLJD0OHbqYeZUWZrPawz0yIM5S20lkRKNlZ6XI1GuASv07+ceDJ2rNIle/1ir8X1J8pU/FVj1r+pP3pNkblatax6Y+SF9r6uF3UqbiveUoyWympcN7xlrGVjK45LRPTnNZ8tsCoyYcMkt07HtH99pSlLlRhUrPpuWwvrNfI7Yo3Z5nyOTw48/56dEG18yAAAAAAAAAAAAAA0rtd0C73RlXYjmrQauKa5vYTU4rzg5buqRS8bh342TwydubaZll9Bjllum442k1lJrPHD4M5S3VXIspLVWen3ITsyDb5klEy+pkES+5IW2+SZKLSsSZeGW09vduxLQDoWk7qosTuGtjqqMM4fq9p+WDXgrqNvnflM3nkjHH/H/b0g7vLAAAAAAAAAAAAAAGgOau1DVF6OvG6cf+VrOU6DS9mDz7VH05eDXRmXJXUvc4eb8ldfcNUVZyxtNvCSWXwS4LyOMw9Ol12LKS11lVkhbZkJ2MEyIGzINqZSJiHO1mz9nmqU9JXSUk1bU2pV5rmuVNP4pfRZ8Drjp5S87mcqMNevc+nSNGlGEYxglGMUoxitySSwkjc+YmZmdyrCAAAAAAAAAAAAAAFqtcQh7zCYhq2uLtL22qW1dezLfGaxt06i92cfFfVZXMpaItGmjB5Y7RaHOmlNHTtqs6VTjF7pL3Zx5SXgzJMae/jtFo3CzFlJhrpZWmVdYl9TC0SNgmTINgRKU1b1euNIV40LaDbyu8qNfw6MG/em/nu4vBelJtLLyeRTDXdnSWrWgqNhbU7agvZisyk8bVSb96cvF/sjdWsVjUPlc+a2W82slSzkAAAAAAAAAAAAAAwNK3vdx3cSJWrXbQtM6clv3spMtdMcNP0jpqW/e/mV201xw1fS12qqxNZxwfOPkUmNtGPdPSCksHKYbaZIkUimnaLqlIjS8XVbQ0t5Pm2NIm8Q2jVXUyvezi6maFDKzUlH25LpCL4+b3eZ0pimWLkc+tI67l0Fq5oe3s6EaNrTUILe+c5yxvlOXGTNlYiI6fN5ct8lt2lKFnMAAAAAAAAAAAAAAAxryzjVWJEaTFtNev9UITzjBE1dq5phrt9qBngivi7V5KEuuzx7935keLrHJR9Ts8l8JHgvHJhb/4dyf3SPxrf1el6l2aZ4xf9Uh+KD+ulJW3ZZTeNqEn/PU/cfihSefb9ti0V2cW9JpqlBPq1mXze8vGOHC/Mvb3LarPQUKeC+mackylYQSWES5qgAAAAAAAAAAAAAAAAAAA+OK6AUunHovkDZ3MfhQTt9UF0QQq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2" name="Picture 2" descr="https://3f42b141583f6182b1c5-cd9b0e5ecc65b307ff31b1b13a2757a1.ssl.cf1.rackcdn.com/2014/12/american-buffalo-gold-coin-heads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3581400" cy="3581400"/>
          </a:xfrm>
          <a:prstGeom prst="rect">
            <a:avLst/>
          </a:prstGeom>
          <a:noFill/>
        </p:spPr>
      </p:pic>
      <p:pic>
        <p:nvPicPr>
          <p:cNvPr id="25604" name="Picture 4" descr="https://s-media-cache-ak0.pinimg.com/736x/3a/21/d7/3a21d7e33af961669bee5d1051954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76289"/>
            <a:ext cx="4419600" cy="516771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54102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b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oy</a:t>
            </a:r>
            <a:endParaRPr lang="en-US" sz="8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data:image/jpeg;base64,/9j/4AAQSkZJRgABAQAAAQABAAD/2wCEAAkGBxITERUSEhIVFRUXFRUXFRUTFhYRFxUVFRUWFhcSFRYYHiggGBolGxUVITEhJSkrLi4uFx8zODMtNygtLisBCgoKDg0OGxAQGy4lHyUxLS0tLS8rLi8tLS0tLS0tLS0tLS0tLS0tLS0tLS0tLS0tLS0tLS0tLS0tLS0tLS0tLf/AABEIAOEA4QMBEQACEQEDEQH/xAAcAAEAAgIDAQAAAAAAAAAAAAAABQcEBgIDCAH/xABNEAABAwIBBQwFCAULBQAAAAABAAIDBBESBQYHITETIkFRYXFygZGhscEkMlKy0SMzQmJzgpLCQ0Rjs+EUFyVTZIOToqPS8RU0VMPT/8QAGgEBAAMBAQEAAAAAAAAAAAAAAAIDBAUBBv/EADIRAQACAQMCBAQEBwADAAAAAAABAgMEETEhQRIUMlETYYGhIjNx8CNCUpGx0eEVwfH/2gAMAwEAAhEDEQA/ALxQEBAQEBBCtzsoTK6H+Ux7o1zmubexDmkhzecEHsUPiV323WfCvtvt0TDHggEEEHWCNYI4wVNW5ICAgICAg+OcBrJsOXUg1/ODPClpo3u3Vj3gb2NjsRc46g04b2+CrtlrEcrseC954YOZ+ehrZTHuQYBGXYg4nWHNGGxaPavdRx5fHPCWbB8Lu29XM4gICAgICAgICAgICAgICAgIKC0mUO4ZTlI1CUMmbbgxDC48+Njz1rn6iu13X0lvFij5dGRkzPCshjbuMtm8LHNa8XO21xca77DwpGW0R0lG2ClrTEwmKfShVj14oXcoD2H3iF75q0cxCPkqTxMs6PSnLw0jOqUj8i985P8AT9/+PPIR/V9v+uX86j//ABG/4x/+a885P9P3/wCH/j4/q+3/AFybpMldspmDne53kFKNVaex5GsfzfZ2vz1qyLhkTeYE+JUvjXR8tj95Q+UM7646t1w9Bob3qi2fJ7r6abF7IKryjPIflJnu53FVeO08yvjHSvEO2noWvdGx2wkk9QPxWvHETMQz5LTWJlvWY1GyOreGCwFO2/O6S/5QtFYiLdPZgy2m0by3xWKBAQEBAQEBAQEBAQEBAQEBAQVdpvyfvKepA9VzonczxjbfmLHfiWXVV6RLfobdZqrShn3pHL4rJ22brR1iWWxVynDngXj19axeJMujZrVlVdm20NNib/Bba13hitbaUdlWmAVGSkrsd0ZBkuaQ/JxSP6LSVXXFeeIWTmpHMpmHItRCWSTRljd80XLbkmxthBvsBWzFjtWd5ZMmWl42q2zMY4qipdxMgHa1xVtfVP0ZMnSI+rdFYpEBAQEBAQEBAQEBAQEBAQEBBrWkbJ+7ZNqGja1m6tttvEQ8gc4aR1qvLG9JX6a3hyxP76vPoOo24lzYdmV7ZLzUoKinhnEOHdI2P3rnasTQSNZPGujGOlo32ce2XJS0xvw7HaPKI8Eg5nj4Lz4GP2PNZfd8Gjui/a/jH+1PL4/Z75vL7siHMSib9Bx53nyUow0jsjOpyz3SMObtM3UIz1veR2F1lOIiFU3tPLKhybC3W2KMHjDW37bL15vLLR41DSHLZsI43OPYB8VC87QvwRvMunRzrdUu4zCPwsPxUcfWZl5m6bQ3VWqRAQEBAQEBAQEBAQEBAQEBAQcJYw5paRcEEEcYIsQg8wVVMYpZInbY5HxnlLHFh8FyrR4Z2d+J8VYn3Wlmbn3T01HHBMJS5mIAtaHDCXFzRcuGwG3UtdM9a12lzcmmve0zCZOk+i9ic/cb/vXvmqI+SyfJ2fzj01riGc9UY/OvfM19pPJ394/f0dH85URNm08n3nNHhdR81X2S8lb3hnUeeW6bIbffxflCupk8Sq+Dw93XlHOuVvqMYOlid5heXvNeHtMMTy1rKOe1b9GRjeixp966yW1F2umlx90BVZdqZnfLzGTCLtBDRa5N7BoHEOxeVy2tzKz4NK+mNlg6MNcMzuOXwY34rXh4lztR6m5q5QICAgICAgICAgICAgICAgICAg8/6TKLcspz8AfgkH32DF/mD1ztRG15dnS23xR8nXmdm9JXPkZHIxhY1rt/i1gm2q3Fq7QmPH8Tu8zZYxddm2x6Kqi+upiHMxx8wrPJ/P7f9U+fj+n7pKn0avAs6qb1RH/epxpoiNt1c63efT92RDo0YDd1S88zGt8SV7Glr7vJ11vaEvSZmQs2Sy9rB+RW1xxXhTbPa3MQzDmxTn1w9/O8j3bKU1ieUIy2jhzjzXo2/q8Z6QL/AHrrz4dPZ7ObJ7y0bShTRxvgbFGyMYHkhjWsvvm2vYa+FZ9RtGzZo5mYtv8AJsGi4eiPPHM73I1bh9LLqPW3BXKBAQEBAQEBAQEBAQEBAQEBAQEFPab6S1RTy+3E9h/ungj96seqjrEunoJ/DaP3++iO0R1QZlBrf6yORncJP/Wo6afxPdbX8C8lucsQEHwm21BjzZQhZ68sbek9rfErybRHL2KzPEMOTOSjG2pi+64O926jOWkd04w3ntKs9JmWYZ5ozDJjDIyHEBzbEuvbWBfUFi1GStpjZ0dJjtSs+KG6aMR6DzyP8GjyWvD6GDP65barVIgICAgICAgICAgICAgICAgICCvNNdJio4pB9CcA9F7HD3gxZ9TH4N23Q22yTHvCosm5Skp5WTREB7HXaSLi9iNY4dRKx0tMTvDoZKReNpbFJpFyk79Zw8jY4h3ll1Oc+T3V10mL2+8uoZ31zxvqyX7r8Hu2Vc5rz3TjTYo/lcmVFbJskqpPvTSeZXn8Sff7pbYa/wBMf2ZtNkGsf+rTnlcx473BSjFkntKE5sUd4ScOaFadlMRzujb4uUo01/ZXOpxe/wDlJNzJq3NsWsafrPH5QVb5e0wo8zSJajnTkaSkm3OUsLnRteMBJABLm2NwNd2lZ8uOaTES2YMsZK7wtXRw21Czpv8Aet5Lo4vTDkZvXLaFYqEBAQEBAQEBAQEBAQEBAQEBAQaxpLpd0yZUj2Wtk/w3tee5pVeaN6Sv0s7Za/vl59XOry7F+HovJ2bGT8DZGUVOMTWuB3JhNiL7SOVdOK19nFtlyT0m0/3S8NHGz1I2N6LWt8ApK5mZd6PBAQEFMaYnn+XsH9mj/eTLBqvX9HW0P5c/r/6hYuYDbUMfO/33LZj9Lm5fVLYlNWICAgICAgICAgICAgICAgICAgwsuU26008R+nDIz8TCPNeWjeJhKlvDaJ9nmIu3t+tcqvLvXjpML2zcz1oWUNNutTG1+4RhzL4nAtYGkFoudoXRjLWKxvLj2wXm8+GO5NpNoB6hlk6MZb79lCdTjhKNHln/AOsCXSpF9CmkPSc1vhdVzrK+y2NBbvMMd+k6Q+rTMHSkJ8GhQnWT7JxoI72+zHfpJqTsjhH43ea885b2S8jT3lgVGkeu4DCOaM+blHzWT5JRosXzannDlqWqm3WYhzg0MFgGjCLuAsOVxVd72vO8tGLHXHG1V45kNtRRff8A3jl1KcOJf1J1SQEBAQEBAQEBAQEBAQEBAQEBAQCg8uVcGBz2ey5zfwkjyXJ4l9BE7xunMiZh1tQ0PhjbuRvhke9rQSCQdQu7UQRsV/wLW6wzeax0jaeW1UGiap/SVMTOg18vjhUvKT3lXOvr2qm6XRVCPnKmV3QDI/EOUo0lO8yqnX37RCSh0b0Ldolf0pCPcsp+Vx+33Vzrcvv9mbFmNk9uynB6T5HeLlP4GP2QnVZZ/mZLc0qAfqkJ52B3ivfhU9o/sj8fJ/VP91T6U6GKGuayKNkbdwjdhjaGC5fIMVhw6h2LHqKxF+jpaO02x7zPf/S2Mzh6HH9/33LdXhyrcppSREBAQEBAQEBAQEBAQEBAQEBAQEHmjOWPDV1LeKonH+q9cu/rn9XexdaV/SP8Le0T17f+lxukcBaSUazb6ZOrj2rfin8Dk6iu2SYhsM+cUI2YncwsO+yn4oVRSWHJnOfoxjrdfwC88SXw2O/OaX2WDqPxXnie/Dh1Ozkm9po6gniPhus50ye2zsCeN78L5K70gVDqiqEpI+aYze6hvXPd275ZM872dHSV2pt82+ZoZyubSxh0bTbFsJbtcTw341px33q5+bFFbzENhizmjPrMcOazh5KzxKvBKQp8qwv9WQX4jvT37V7vDyazDMXqIgICAgICAgICAgICAgICAgIPOmfEBFfVfbv7Xb4+K5uWNry7ennfHX9ErmhVtjpsJ9tx7bK7FfaqjUY979Eu7K/EpTkVxhdL55X+q+3Mo7zKcVrXmHBkEl98SV5ESlNq9mYG6lOJVsWSgDv+QozXdOMkwhcpU4Y7CDdU26NGOfFG6fzZaRFY3tfUr8XDJqNvEmbq1nLo9ZdHlWWL1XavZdvm9nB1L2JmEZpEp+hzmjdqkGA8Y3zfiFOLQrnHPZORyBwu0gg7CDcdqkrckBAQEBAQEBAQEBAQEBAQUdnc29ZlCPDe0sUl+EXja02/G1YcsbzaP0dTDPhrSf1j7o/I9NibYEHk4exV09l+S3dMw0VlZ4VE3ZbKZq92eeJ3Nj5SvUXPDyr0db42rx71Q9fAMWpV22X45nZM5KFmAK7HPRmyx1Zj3qe6rZ0mZe7mzGnyvCz15GDkLhfsUZvWO6cYrzxCPnzqpm/TLui1x71H4tU4092NFpCERvC2QHlLWg84137F58bbh75XflcGbGUnVNJBUOaGmWNry0awMXFdaqzvG7Bkr4bTEdkmvUBAQEBAQEBAQEBAQEBBR+d4/pLKY444z2Mpj5rHf12j5OlT8mk/P/bVKOscwg3II2OHnxqhp7bS2mgy61wtJZp4/onl5FKMnurti7wkX1bWi5cAOAk2HUp7oeCXWMtQ7DIOrX4Lzx1jul8K09nCTLsXBc9VvFeTmq9jT27sCoy+3gae0KE5VtcLBmywT9DtP8FCbTKzwRHdjHOGVupr2t5hfxupRNuyM1x92PJnBOTrmeea48AF7vb3ebY/Zhz18j9pkdzk/Febe8pRbbiHQY3HXh715vWCZtLrkgfa+oL2LQjMW90lm1R3qqYG5vPALc8rbr2tvxxHzRvX+HMz7T/h6bXTcQQEBAQEBAQEBAQEBAQEFB6SnluVakjh3LrBp4gQeRc/N+ZLr6facMRP76tbihc+IzNbvA8sPGCADfonFqPIevya7dXsXjfZwDyBbg4vgoSsryB7v6vrv/BR2r7rPFb2cmyPGxoHP/ypbVR8VnIvl4wOYDzXn4T8Xu+thcTre7q1J4jw/NzdRNG3vUPHL3wQ+OhYF54pS8MObGj6LSeYJ1OkO+CgmebNZrNtpDO9xFudSrSZ4QtkrXmWz0ejSukAJMLAde+kLtXJgBB7VfGlv8me2txxxuj878z30W5B0rXmQP1NaWhuDDwk674uTYvbafwRvMvK6vx9Ij7sLNGO9bSj+0RdzwfJU4/zI/VozTtit+j0Quq4QgICAgICAgICAgICAgIKK0kw4sqVJ4hESP7mIeYXPz+uXX0v5UfV3ZuZrzVLITA6zbudKSSG6w5oBI26wN7yKePHvCnPl2t1fM/cz20LIntkLzJiDhhDQHNAN2i+oa9nIvMuLwQlp885LTGzV49nasstzaqTR9lB4F4Ws5ZJGfkLj3LRGnvLJOrxR33S9NorqD85URM6DXS+OFTjSz3lXOur2hL0uiuAfOVEzugGRg9oce9WRpa91U66/aIazpGzego3QCEOGNsmIucXElpZbbs9Y7FHJhpXiE8OoyX33luuj/JdOaUP3CIvvrcY2lx3rTa5F+FXY6ViOkMuXJeZ6zKSylmfRy/ohG72ovk/8o3p6wlsNJ7FdRkr3adlrMyaC7mfKsHC0We3lLeHnHcqLYbV6w1U1Fb9J6MDI2ck9Md667L62nWD1cHOLdaUzTHLzJp4nhxz7y8yr3BzQWlrZMQOsAuLdh4fV4gp5bxaI2Qw0mszu1/MMXyhTD9rfsa4+SyYfzYb9T+TZ6BXUcQQEBAQEBAQEBAQEBAQEFQ5xNYcsVLXbHtazrNNFYdoWG0b5bRP76Q6VJmMFZjt/uXPNXLj8nuLHgugc65A2tOwuby6hq4bJiyfD6Tw8y44zdY5SWledk1JTyxuDmFzyHDlZ3HVsVufaaxMKtLE1vMSrAN3p5isM8Opv1elYTvRzDwXXfPuaAgrHTU3/tXfbDt3I+SpzcQ1abmWxaNX3ohzt/dsUsfCnL6pTVbnBSQ/O1MLDxOkaD+G91ObRHMvK0tbiENPpDye31ZXSH6jH+LgB3qE5qR3WRp8k9mm50ZeoajfxxPZIdZeLNxdJguCeW4Kz5MmKzVixZq/o0rKtS4kGPU3hxDWTfg1qjx14hojFPNkzo5Z/SVMPrSHshkPkvMH5sfvslqvybfT/ML5XUcQQEBAQEBAQEBAQEBAQEFG57uvlCpcPbA62xsHksOX1y6uD8uEvk3J0k1GKgjG25a8W1jCBv8AlGs3tst2Tmm9d2fx+G+yGrKJzGPYHExm7g2+oPwkXtx24VVETG8dl/jiZie6Aa3e9Sp7NfdcrtIeTo2taajG4NF2xMkl1gaxdrbA9a6U5aR3ceNPktPSEfUaT4/0NJO/lkwQtPWST3KudTWOFkaO3eYRVTpCr3fNwU8XTc+c9WHCFVOqntC2NHSOZa7lysqazD/KqjEGklrY42RhpO2x2nZwqq+a1uV9MNKcQwRQsw4S6RzfZe9xb+HYq5vb3WbRzs4Q0TS7DHGL8TW4j2BebTKUzt1lKU2a1bJ6lNJ94CIf5yFKMOSeyE6jFHNkzS6OKt1sbooxw3cXu7Gi3erI0l55mFNtbSOIlAZ3ZufySZsJkx3jEhIbgtdzhhsSfZ28qXweDulj1E5OIZOjCO+UYTxNlP8Apub+ZeaaP4iWsn+FK710nHEBAQEBAQEBAQEBAQEBBQ+csl6upd+2l7nkeSwX62l1sXSkfotHRxDhydFf6RkP+o4eAC2Y4/C5uWd7InPnIjI2GWPU1xLSziJa43byajq4PCvJSI6wsxXmZ2lVzBq6lhh1ZSNBk+Z4G5RPf0GOd4BS8MzxCub1jmU9R5nVz/0WEcb3Nb3XJ7lOMF57KrajHHdNU2j2Y/OTxs6DXSeOFWRpZ7yqnWV7Qjs+82W0VIJo5HPfujWnEGhuFwdrAAve4bwpfBWsbvcWpte22zJ0WUkNRG900TJHANtjaHW30gNgdXA3sU8OOu3CrUZLxbaJWVFC1os1oaOJoDR2BaWSZ3c0BBVOlZvpjOWBv7yRZdRzDfpOPqwNFUXp4PFDIe9g81Tpo/ifT/S7WT/C+v8Atcq6DlCAgICAgICAgICAgICASg881EmN73+25zvxOJ81z+Zdfbaq8c1ocFHTt/ZMPW4Yj4rdXiHKv6pYOfjb0o+0HuuHmo5PSli9SlWt1LBDsTy9B5K+Yi+zZ7oXSjhxbcyyl6iINS0qxYslzfVMTuyVgPcSqs0b0ldp52yQ1jQrPfdG8QPvA/mUcPCep9S1FezCAgq3SsPSouWEe+/4rLqOzdpOJdWiuL0x54oH98kShp4/H9Fmsn8EfqtdbXNEBAQEBAQEBAQEBAQEGBl+p3Klnk9iGR3WGEhRtO0TKVI3tEKFoxje1jdpIA5+DvssVI6urknasvQ0MYa0NGwAAcwFlvchCZ6tvSnkc3xt5qGThPH6lLAau1c92F/5OFoYx9RnuhdKOHFtzLIXrwQdNZSsljdHKwPY4EOa4XBB4CEexO3WEfkDNylow8U0W5h5u7fPeSQLDW8kgcmzWV5FYjh7a025Sy9REBBV+lgekwfZn3/4rNqOzbpO7nosb6TMeKIDtePgoabmU9Z6YWatjniAgICAgICAgICAgICCIzsyfJUUc0MJaHvZZuIkDaLgkA2uLjrUbRvGydLRW0TKuc0Mw61lYx9RGI44yH4sbH4y0ghrQ032gXvbUqaYpierRlzxau0LdWhkQ2dw9Efzs99qjfhOnqUieHrXOl14egqQfJs6LfALpw408u1HggICAgICCstLTfl6Y/Uf3Ob8Vn1HENmk7u3RSPlag/Vj7y/4KGm7p6ziv1WQtbAICAgICAgICAgICAgICAgIIrOkeiS8ze57So24Sp6lHzDbznzXOnu7FeIegoRvW8w8F03Fc0BAQEBAQEFb6WR8pTH6svjGs+o4a9LzP0dmiUa6k/Yj94vNN3S1nZYi0sQgICAgICAgICAgICAgICAgjc5B6LN0CezWvLcJU5hRs51u53ea508uxXiHoNo1LpOK+oCAgICAgIK70tQu9HfY4RujS7gBOAgE8F7HsVGeOjVpZ67O7RMzeVDuN7B2NJ/Mo6biUtZ6ob8tLGICAgICAgICAgICAgICAgIMDLw9Gm+yk7mkryeEq8womcXc8fWPiVz55devph6FXRcYQEBAQEBAQddRA17Sx7Q5rhYtcA4EcRB2pyRO3D5S0zI2hkbGsaNjWNDQOoakiNnszvy7UeCAgICAgICAgICAgICAgICDEys28Eo443jtaV5PD2OVFAXltxyAdrlg/mdeJ/B9HoBdBxxAQEBAQEBAQEBAQEBAQEBAQEBAQEBAQEBAQfCEGqs0f0Ym3W8p3+MMLhgBBvhFm4rX4zwKr4Nd91/mL+HwtrVqg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data:image/jpeg;base64,/9j/4AAQSkZJRgABAQAAAQABAAD/2wCEAAkGBxITERUSEhIVFRUXFRUXFRUTFhYRFxUVFRUWFhcSFRYYHiggGBolGxUVITEhJSkrLi4uFx8zODMtNygtLisBCgoKDg0OGxAQGy4lHyUxLS0tLS8rLi8tLS0tLS0tLS0tLS0tLS0tLS0tLS0tLS0tLS0tLS0tLS0tLS0tLS0tLf/AABEIAOEA4QMBEQACEQEDEQH/xAAcAAEAAgIDAQAAAAAAAAAAAAAABQcEBgIDCAH/xABNEAABAwIBBQwFCAULBQAAAAABAAIDBBESBQYHITETIkFRYXFygZGhscEkMlKy0SMzQmJzgpLCQ0Rjs+EUFyVTZIOToqPS8RU0VMPT/8QAGgEBAAMBAQEAAAAAAAAAAAAAAAIDBAUBBv/EADIRAQACAQMCBAQEBwADAAAAAAABAgMEETEhQRIUMlETYYGhIjNx8CNCUpGx0eEVwfH/2gAMAwEAAhEDEQA/ALxQEBAQEBBCtzsoTK6H+Ux7o1zmubexDmkhzecEHsUPiV323WfCvtvt0TDHggEEEHWCNYI4wVNW5ICAgICAg+OcBrJsOXUg1/ODPClpo3u3Vj3gb2NjsRc46g04b2+CrtlrEcrseC954YOZ+ehrZTHuQYBGXYg4nWHNGGxaPavdRx5fHPCWbB8Lu29XM4gICAgICAgICAgICAgICAgIKC0mUO4ZTlI1CUMmbbgxDC48+Njz1rn6iu13X0lvFij5dGRkzPCshjbuMtm8LHNa8XO21xca77DwpGW0R0lG2ClrTEwmKfShVj14oXcoD2H3iF75q0cxCPkqTxMs6PSnLw0jOqUj8i985P8AT9/+PPIR/V9v+uX86j//ABG/4x/+a885P9P3/wCH/j4/q+3/AFybpMldspmDne53kFKNVaex5GsfzfZ2vz1qyLhkTeYE+JUvjXR8tj95Q+UM7646t1w9Bob3qi2fJ7r6abF7IKryjPIflJnu53FVeO08yvjHSvEO2noWvdGx2wkk9QPxWvHETMQz5LTWJlvWY1GyOreGCwFO2/O6S/5QtFYiLdPZgy2m0by3xWKBAQEBAQEBAQEBAQEBAQEBAQVdpvyfvKepA9VzonczxjbfmLHfiWXVV6RLfobdZqrShn3pHL4rJ22brR1iWWxVynDngXj19axeJMujZrVlVdm20NNib/Bba13hitbaUdlWmAVGSkrsd0ZBkuaQ/JxSP6LSVXXFeeIWTmpHMpmHItRCWSTRljd80XLbkmxthBvsBWzFjtWd5ZMmWl42q2zMY4qipdxMgHa1xVtfVP0ZMnSI+rdFYpEBAQEBAQEBAQEBAQEBAQEBBrWkbJ+7ZNqGja1m6tttvEQ8gc4aR1qvLG9JX6a3hyxP76vPoOo24lzYdmV7ZLzUoKinhnEOHdI2P3rnasTQSNZPGujGOlo32ce2XJS0xvw7HaPKI8Eg5nj4Lz4GP2PNZfd8Gjui/a/jH+1PL4/Z75vL7siHMSib9Bx53nyUow0jsjOpyz3SMObtM3UIz1veR2F1lOIiFU3tPLKhybC3W2KMHjDW37bL15vLLR41DSHLZsI43OPYB8VC87QvwRvMunRzrdUu4zCPwsPxUcfWZl5m6bQ3VWqRAQEBAQEBAQEBAQEBAQEBAQcJYw5paRcEEEcYIsQg8wVVMYpZInbY5HxnlLHFh8FyrR4Z2d+J8VYn3Wlmbn3T01HHBMJS5mIAtaHDCXFzRcuGwG3UtdM9a12lzcmmve0zCZOk+i9ic/cb/vXvmqI+SyfJ2fzj01riGc9UY/OvfM19pPJ394/f0dH85URNm08n3nNHhdR81X2S8lb3hnUeeW6bIbffxflCupk8Sq+Dw93XlHOuVvqMYOlid5heXvNeHtMMTy1rKOe1b9GRjeixp966yW1F2umlx90BVZdqZnfLzGTCLtBDRa5N7BoHEOxeVy2tzKz4NK+mNlg6MNcMzuOXwY34rXh4lztR6m5q5QICAgICAgICAgICAgICAgICAg8/6TKLcspz8AfgkH32DF/mD1ztRG15dnS23xR8nXmdm9JXPkZHIxhY1rt/i1gm2q3Fq7QmPH8Tu8zZYxddm2x6Kqi+upiHMxx8wrPJ/P7f9U+fj+n7pKn0avAs6qb1RH/epxpoiNt1c63efT92RDo0YDd1S88zGt8SV7Glr7vJ11vaEvSZmQs2Sy9rB+RW1xxXhTbPa3MQzDmxTn1w9/O8j3bKU1ieUIy2jhzjzXo2/q8Z6QL/AHrrz4dPZ7ObJ7y0bShTRxvgbFGyMYHkhjWsvvm2vYa+FZ9RtGzZo5mYtv8AJsGi4eiPPHM73I1bh9LLqPW3BXKBAQEBAQEBAQEBAQEBAQEBAQEFPab6S1RTy+3E9h/ungj96seqjrEunoJ/DaP3++iO0R1QZlBrf6yORncJP/Wo6afxPdbX8C8lucsQEHwm21BjzZQhZ68sbek9rfErybRHL2KzPEMOTOSjG2pi+64O926jOWkd04w3ntKs9JmWYZ5ozDJjDIyHEBzbEuvbWBfUFi1GStpjZ0dJjtSs+KG6aMR6DzyP8GjyWvD6GDP65barVIgICAgICAgICAgICAgICAgICCvNNdJio4pB9CcA9F7HD3gxZ9TH4N23Q22yTHvCosm5Skp5WTREB7HXaSLi9iNY4dRKx0tMTvDoZKReNpbFJpFyk79Zw8jY4h3ll1Oc+T3V10mL2+8uoZ31zxvqyX7r8Hu2Vc5rz3TjTYo/lcmVFbJskqpPvTSeZXn8Sff7pbYa/wBMf2ZtNkGsf+rTnlcx473BSjFkntKE5sUd4ScOaFadlMRzujb4uUo01/ZXOpxe/wDlJNzJq3NsWsafrPH5QVb5e0wo8zSJajnTkaSkm3OUsLnRteMBJABLm2NwNd2lZ8uOaTES2YMsZK7wtXRw21Czpv8Aet5Lo4vTDkZvXLaFYqEBAQEBAQEBAQEBAQEBAQEBAQaxpLpd0yZUj2Wtk/w3tee5pVeaN6Sv0s7Za/vl59XOry7F+HovJ2bGT8DZGUVOMTWuB3JhNiL7SOVdOK19nFtlyT0m0/3S8NHGz1I2N6LWt8ApK5mZd6PBAQEFMaYnn+XsH9mj/eTLBqvX9HW0P5c/r/6hYuYDbUMfO/33LZj9Lm5fVLYlNWICAgICAgICAgICAgICAgICAgwsuU26008R+nDIz8TCPNeWjeJhKlvDaJ9nmIu3t+tcqvLvXjpML2zcz1oWUNNutTG1+4RhzL4nAtYGkFoudoXRjLWKxvLj2wXm8+GO5NpNoB6hlk6MZb79lCdTjhKNHln/AOsCXSpF9CmkPSc1vhdVzrK+y2NBbvMMd+k6Q+rTMHSkJ8GhQnWT7JxoI72+zHfpJqTsjhH43ea885b2S8jT3lgVGkeu4DCOaM+blHzWT5JRosXzannDlqWqm3WYhzg0MFgGjCLuAsOVxVd72vO8tGLHXHG1V45kNtRRff8A3jl1KcOJf1J1SQEBAQEBAQEBAQEBAQEBAQEBAQCg8uVcGBz2ey5zfwkjyXJ4l9BE7xunMiZh1tQ0PhjbuRvhke9rQSCQdQu7UQRsV/wLW6wzeax0jaeW1UGiap/SVMTOg18vjhUvKT3lXOvr2qm6XRVCPnKmV3QDI/EOUo0lO8yqnX37RCSh0b0Ldolf0pCPcsp+Vx+33Vzrcvv9mbFmNk9uynB6T5HeLlP4GP2QnVZZ/mZLc0qAfqkJ52B3ivfhU9o/sj8fJ/VP91T6U6GKGuayKNkbdwjdhjaGC5fIMVhw6h2LHqKxF+jpaO02x7zPf/S2Mzh6HH9/33LdXhyrcppSREBAQEBAQEBAQEBAQEBAQEBAQEHmjOWPDV1LeKonH+q9cu/rn9XexdaV/SP8Le0T17f+lxukcBaSUazb6ZOrj2rfin8Dk6iu2SYhsM+cUI2YncwsO+yn4oVRSWHJnOfoxjrdfwC88SXw2O/OaX2WDqPxXnie/Dh1Ozkm9po6gniPhus50ye2zsCeN78L5K70gVDqiqEpI+aYze6hvXPd275ZM872dHSV2pt82+ZoZyubSxh0bTbFsJbtcTw341px33q5+bFFbzENhizmjPrMcOazh5KzxKvBKQp8qwv9WQX4jvT37V7vDyazDMXqIgICAgICAgICAgICAgICAgIPOmfEBFfVfbv7Xb4+K5uWNry7ennfHX9ErmhVtjpsJ9tx7bK7FfaqjUY979Eu7K/EpTkVxhdL55X+q+3Mo7zKcVrXmHBkEl98SV5ESlNq9mYG6lOJVsWSgDv+QozXdOMkwhcpU4Y7CDdU26NGOfFG6fzZaRFY3tfUr8XDJqNvEmbq1nLo9ZdHlWWL1XavZdvm9nB1L2JmEZpEp+hzmjdqkGA8Y3zfiFOLQrnHPZORyBwu0gg7CDcdqkrckBAQEBAQEBAQEBAQEBAQUdnc29ZlCPDe0sUl+EXja02/G1YcsbzaP0dTDPhrSf1j7o/I9NibYEHk4exV09l+S3dMw0VlZ4VE3ZbKZq92eeJ3Nj5SvUXPDyr0db42rx71Q9fAMWpV22X45nZM5KFmAK7HPRmyx1Zj3qe6rZ0mZe7mzGnyvCz15GDkLhfsUZvWO6cYrzxCPnzqpm/TLui1x71H4tU4092NFpCERvC2QHlLWg84137F58bbh75XflcGbGUnVNJBUOaGmWNry0awMXFdaqzvG7Bkr4bTEdkmvUBAQEBAQEBAQEBAQEBBR+d4/pLKY444z2Mpj5rHf12j5OlT8mk/P/bVKOscwg3II2OHnxqhp7bS2mgy61wtJZp4/onl5FKMnurti7wkX1bWi5cAOAk2HUp7oeCXWMtQ7DIOrX4Lzx1jul8K09nCTLsXBc9VvFeTmq9jT27sCoy+3gae0KE5VtcLBmywT9DtP8FCbTKzwRHdjHOGVupr2t5hfxupRNuyM1x92PJnBOTrmeea48AF7vb3ebY/Zhz18j9pkdzk/Febe8pRbbiHQY3HXh715vWCZtLrkgfa+oL2LQjMW90lm1R3qqYG5vPALc8rbr2tvxxHzRvX+HMz7T/h6bXTcQQEBAQEBAQEBAQEBAQEFB6SnluVakjh3LrBp4gQeRc/N+ZLr6facMRP76tbihc+IzNbvA8sPGCADfonFqPIevya7dXsXjfZwDyBbg4vgoSsryB7v6vrv/BR2r7rPFb2cmyPGxoHP/ypbVR8VnIvl4wOYDzXn4T8Xu+thcTre7q1J4jw/NzdRNG3vUPHL3wQ+OhYF54pS8MObGj6LSeYJ1OkO+CgmebNZrNtpDO9xFudSrSZ4QtkrXmWz0ejSukAJMLAde+kLtXJgBB7VfGlv8me2txxxuj878z30W5B0rXmQP1NaWhuDDwk674uTYvbafwRvMvK6vx9Ij7sLNGO9bSj+0RdzwfJU4/zI/VozTtit+j0Quq4QgICAgICAgICAgICAgIKK0kw4sqVJ4hESP7mIeYXPz+uXX0v5UfV3ZuZrzVLITA6zbudKSSG6w5oBI26wN7yKePHvCnPl2t1fM/cz20LIntkLzJiDhhDQHNAN2i+oa9nIvMuLwQlp885LTGzV49nasstzaqTR9lB4F4Ws5ZJGfkLj3LRGnvLJOrxR33S9NorqD85URM6DXS+OFTjSz3lXOur2hL0uiuAfOVEzugGRg9oce9WRpa91U66/aIazpGzego3QCEOGNsmIucXElpZbbs9Y7FHJhpXiE8OoyX33luuj/JdOaUP3CIvvrcY2lx3rTa5F+FXY6ViOkMuXJeZ6zKSylmfRy/ohG72ovk/8o3p6wlsNJ7FdRkr3adlrMyaC7mfKsHC0We3lLeHnHcqLYbV6w1U1Fb9J6MDI2ck9Md667L62nWD1cHOLdaUzTHLzJp4nhxz7y8yr3BzQWlrZMQOsAuLdh4fV4gp5bxaI2Qw0mszu1/MMXyhTD9rfsa4+SyYfzYb9T+TZ6BXUcQQEBAQEBAQEBAQEBAQEFQ5xNYcsVLXbHtazrNNFYdoWG0b5bRP76Q6VJmMFZjt/uXPNXLj8nuLHgugc65A2tOwuby6hq4bJiyfD6Tw8y44zdY5SWledk1JTyxuDmFzyHDlZ3HVsVufaaxMKtLE1vMSrAN3p5isM8Opv1elYTvRzDwXXfPuaAgrHTU3/tXfbDt3I+SpzcQ1abmWxaNX3ohzt/dsUsfCnL6pTVbnBSQ/O1MLDxOkaD+G91ObRHMvK0tbiENPpDye31ZXSH6jH+LgB3qE5qR3WRp8k9mm50ZeoajfxxPZIdZeLNxdJguCeW4Kz5MmKzVixZq/o0rKtS4kGPU3hxDWTfg1qjx14hojFPNkzo5Z/SVMPrSHshkPkvMH5sfvslqvybfT/ML5XUcQQEBAQEBAQEBAQEBAQEFG57uvlCpcPbA62xsHksOX1y6uD8uEvk3J0k1GKgjG25a8W1jCBv8AlGs3tst2Tmm9d2fx+G+yGrKJzGPYHExm7g2+oPwkXtx24VVETG8dl/jiZie6Aa3e9Sp7NfdcrtIeTo2taajG4NF2xMkl1gaxdrbA9a6U5aR3ceNPktPSEfUaT4/0NJO/lkwQtPWST3KudTWOFkaO3eYRVTpCr3fNwU8XTc+c9WHCFVOqntC2NHSOZa7lysqazD/KqjEGklrY42RhpO2x2nZwqq+a1uV9MNKcQwRQsw4S6RzfZe9xb+HYq5vb3WbRzs4Q0TS7DHGL8TW4j2BebTKUzt1lKU2a1bJ6lNJ94CIf5yFKMOSeyE6jFHNkzS6OKt1sbooxw3cXu7Gi3erI0l55mFNtbSOIlAZ3ZufySZsJkx3jEhIbgtdzhhsSfZ28qXweDulj1E5OIZOjCO+UYTxNlP8Apub+ZeaaP4iWsn+FK710nHEBAQEBAQEBAQEBAQEBBQ+csl6upd+2l7nkeSwX62l1sXSkfotHRxDhydFf6RkP+o4eAC2Y4/C5uWd7InPnIjI2GWPU1xLSziJa43byajq4PCvJSI6wsxXmZ2lVzBq6lhh1ZSNBk+Z4G5RPf0GOd4BS8MzxCub1jmU9R5nVz/0WEcb3Nb3XJ7lOMF57KrajHHdNU2j2Y/OTxs6DXSeOFWRpZ7yqnWV7Qjs+82W0VIJo5HPfujWnEGhuFwdrAAve4bwpfBWsbvcWpte22zJ0WUkNRG900TJHANtjaHW30gNgdXA3sU8OOu3CrUZLxbaJWVFC1os1oaOJoDR2BaWSZ3c0BBVOlZvpjOWBv7yRZdRzDfpOPqwNFUXp4PFDIe9g81Tpo/ifT/S7WT/C+v8Atcq6DlCAgICAgICAgICAgICASg881EmN73+25zvxOJ81z+Zdfbaq8c1ocFHTt/ZMPW4Yj4rdXiHKv6pYOfjb0o+0HuuHmo5PSli9SlWt1LBDsTy9B5K+Yi+zZ7oXSjhxbcyyl6iINS0qxYslzfVMTuyVgPcSqs0b0ldp52yQ1jQrPfdG8QPvA/mUcPCep9S1FezCAgq3SsPSouWEe+/4rLqOzdpOJdWiuL0x54oH98kShp4/H9Fmsn8EfqtdbXNEBAQEBAQEBAQEBAQEGBl+p3Klnk9iGR3WGEhRtO0TKVI3tEKFoxje1jdpIA5+DvssVI6urknasvQ0MYa0NGwAAcwFlvchCZ6tvSnkc3xt5qGThPH6lLAau1c92F/5OFoYx9RnuhdKOHFtzLIXrwQdNZSsljdHKwPY4EOa4XBB4CEexO3WEfkDNylow8U0W5h5u7fPeSQLDW8kgcmzWV5FYjh7a025Sy9REBBV+lgekwfZn3/4rNqOzbpO7nosb6TMeKIDtePgoabmU9Z6YWatjniAgICAgICAgICAgICCIzsyfJUUc0MJaHvZZuIkDaLgkA2uLjrUbRvGydLRW0TKuc0Mw61lYx9RGI44yH4sbH4y0ghrQ032gXvbUqaYpierRlzxau0LdWhkQ2dw9Efzs99qjfhOnqUieHrXOl14egqQfJs6LfALpw408u1HggICAgICCstLTfl6Y/Uf3Ob8Vn1HENmk7u3RSPlag/Vj7y/4KGm7p6ziv1WQtbAICAgICAgICAgICAgICAgIIrOkeiS8ze57So24Sp6lHzDbznzXOnu7FeIegoRvW8w8F03Fc0BAQEBAQEFb6WR8pTH6svjGs+o4a9LzP0dmiUa6k/Yj94vNN3S1nZYi0sQgICAgICAgICAgICAgICAgjc5B6LN0CezWvLcJU5hRs51u53ea508uxXiHoNo1LpOK+oCAgICAgIK70tQu9HfY4RujS7gBOAgE8F7HsVGeOjVpZ67O7RMzeVDuN7B2NJ/Mo6biUtZ6ob8tLGICAgICAgICAgICAgICAgIMDLw9Gm+yk7mkryeEq8womcXc8fWPiVz55devph6FXRcYQEBAQEBAQddRA17Sx7Q5rhYtcA4EcRB2pyRO3D5S0zI2hkbGsaNjWNDQOoakiNnszvy7UeCAgICAgICAgICAgICAgICDEys28Eo443jtaV5PD2OVFAXltxyAdrlg/mdeJ/B9HoBdBxxAQEBAQEBAQEBAQEBAQEBAQEBAQEBAQEBAQfCEGqs0f0Ym3W8p3+MMLhgBBvhFm4rX4zwKr4Nd91/mL+HwtrVqg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data:image/jpeg;base64,/9j/4AAQSkZJRgABAQAAAQABAAD/2wCEAAkGBxITERUSEhIVFRUXFRUXFRUTFhYRFxUVFRUWFhcSFRYYHiggGBolGxUVITEhJSkrLi4uFx8zODMtNygtLisBCgoKDg0OGxAQGy4lHyUxLS0tLS8rLi8tLS0tLS0tLS0tLS0tLS0tLS0tLS0tLS0tLS0tLS0tLS0tLS0tLS0tLf/AABEIAOEA4QMBEQACEQEDEQH/xAAcAAEAAgIDAQAAAAAAAAAAAAAABQcEBgIDCAH/xABNEAABAwIBBQwFCAULBQAAAAABAAIDBBESBQYHITETIkFRYXFygZGhscEkMlKy0SMzQmJzgpLCQ0Rjs+EUFyVTZIOToqPS8RU0VMPT/8QAGgEBAAMBAQEAAAAAAAAAAAAAAAIDBAUBBv/EADIRAQACAQMCBAQEBwADAAAAAAABAgMEETEhQRIUMlETYYGhIjNx8CNCUpGx0eEVwfH/2gAMAwEAAhEDEQA/ALxQEBAQEBBCtzsoTK6H+Ux7o1zmubexDmkhzecEHsUPiV323WfCvtvt0TDHggEEEHWCNYI4wVNW5ICAgICAg+OcBrJsOXUg1/ODPClpo3u3Vj3gb2NjsRc46g04b2+CrtlrEcrseC954YOZ+ehrZTHuQYBGXYg4nWHNGGxaPavdRx5fHPCWbB8Lu29XM4gICAgICAgICAgICAgICAgIKC0mUO4ZTlI1CUMmbbgxDC48+Njz1rn6iu13X0lvFij5dGRkzPCshjbuMtm8LHNa8XO21xca77DwpGW0R0lG2ClrTEwmKfShVj14oXcoD2H3iF75q0cxCPkqTxMs6PSnLw0jOqUj8i985P8AT9/+PPIR/V9v+uX86j//ABG/4x/+a885P9P3/wCH/j4/q+3/AFybpMldspmDne53kFKNVaex5GsfzfZ2vz1qyLhkTeYE+JUvjXR8tj95Q+UM7646t1w9Bob3qi2fJ7r6abF7IKryjPIflJnu53FVeO08yvjHSvEO2noWvdGx2wkk9QPxWvHETMQz5LTWJlvWY1GyOreGCwFO2/O6S/5QtFYiLdPZgy2m0by3xWKBAQEBAQEBAQEBAQEBAQEBAQVdpvyfvKepA9VzonczxjbfmLHfiWXVV6RLfobdZqrShn3pHL4rJ22brR1iWWxVynDngXj19axeJMujZrVlVdm20NNib/Bba13hitbaUdlWmAVGSkrsd0ZBkuaQ/JxSP6LSVXXFeeIWTmpHMpmHItRCWSTRljd80XLbkmxthBvsBWzFjtWd5ZMmWl42q2zMY4qipdxMgHa1xVtfVP0ZMnSI+rdFYpEBAQEBAQEBAQEBAQEBAQEBBrWkbJ+7ZNqGja1m6tttvEQ8gc4aR1qvLG9JX6a3hyxP76vPoOo24lzYdmV7ZLzUoKinhnEOHdI2P3rnasTQSNZPGujGOlo32ce2XJS0xvw7HaPKI8Eg5nj4Lz4GP2PNZfd8Gjui/a/jH+1PL4/Z75vL7siHMSib9Bx53nyUow0jsjOpyz3SMObtM3UIz1veR2F1lOIiFU3tPLKhybC3W2KMHjDW37bL15vLLR41DSHLZsI43OPYB8VC87QvwRvMunRzrdUu4zCPwsPxUcfWZl5m6bQ3VWqRAQEBAQEBAQEBAQEBAQEBAQcJYw5paRcEEEcYIsQg8wVVMYpZInbY5HxnlLHFh8FyrR4Z2d+J8VYn3Wlmbn3T01HHBMJS5mIAtaHDCXFzRcuGwG3UtdM9a12lzcmmve0zCZOk+i9ic/cb/vXvmqI+SyfJ2fzj01riGc9UY/OvfM19pPJ394/f0dH85URNm08n3nNHhdR81X2S8lb3hnUeeW6bIbffxflCupk8Sq+Dw93XlHOuVvqMYOlid5heXvNeHtMMTy1rKOe1b9GRjeixp966yW1F2umlx90BVZdqZnfLzGTCLtBDRa5N7BoHEOxeVy2tzKz4NK+mNlg6MNcMzuOXwY34rXh4lztR6m5q5QICAgICAgICAgICAgICAgICAg8/6TKLcspz8AfgkH32DF/mD1ztRG15dnS23xR8nXmdm9JXPkZHIxhY1rt/i1gm2q3Fq7QmPH8Tu8zZYxddm2x6Kqi+upiHMxx8wrPJ/P7f9U+fj+n7pKn0avAs6qb1RH/epxpoiNt1c63efT92RDo0YDd1S88zGt8SV7Glr7vJ11vaEvSZmQs2Sy9rB+RW1xxXhTbPa3MQzDmxTn1w9/O8j3bKU1ieUIy2jhzjzXo2/q8Z6QL/AHrrz4dPZ7ObJ7y0bShTRxvgbFGyMYHkhjWsvvm2vYa+FZ9RtGzZo5mYtv8AJsGi4eiPPHM73I1bh9LLqPW3BXKBAQEBAQEBAQEBAQEBAQEBAQEFPab6S1RTy+3E9h/ungj96seqjrEunoJ/DaP3++iO0R1QZlBrf6yORncJP/Wo6afxPdbX8C8lucsQEHwm21BjzZQhZ68sbek9rfErybRHL2KzPEMOTOSjG2pi+64O926jOWkd04w3ntKs9JmWYZ5ozDJjDIyHEBzbEuvbWBfUFi1GStpjZ0dJjtSs+KG6aMR6DzyP8GjyWvD6GDP65barVIgICAgICAgICAgICAgICAgICCvNNdJio4pB9CcA9F7HD3gxZ9TH4N23Q22yTHvCosm5Skp5WTREB7HXaSLi9iNY4dRKx0tMTvDoZKReNpbFJpFyk79Zw8jY4h3ll1Oc+T3V10mL2+8uoZ31zxvqyX7r8Hu2Vc5rz3TjTYo/lcmVFbJskqpPvTSeZXn8Sff7pbYa/wBMf2ZtNkGsf+rTnlcx473BSjFkntKE5sUd4ScOaFadlMRzujb4uUo01/ZXOpxe/wDlJNzJq3NsWsafrPH5QVb5e0wo8zSJajnTkaSkm3OUsLnRteMBJABLm2NwNd2lZ8uOaTES2YMsZK7wtXRw21Czpv8Aet5Lo4vTDkZvXLaFYqEBAQEBAQEBAQEBAQEBAQEBAQaxpLpd0yZUj2Wtk/w3tee5pVeaN6Sv0s7Za/vl59XOry7F+HovJ2bGT8DZGUVOMTWuB3JhNiL7SOVdOK19nFtlyT0m0/3S8NHGz1I2N6LWt8ApK5mZd6PBAQEFMaYnn+XsH9mj/eTLBqvX9HW0P5c/r/6hYuYDbUMfO/33LZj9Lm5fVLYlNWICAgICAgICAgICAgICAgICAgwsuU26008R+nDIz8TCPNeWjeJhKlvDaJ9nmIu3t+tcqvLvXjpML2zcz1oWUNNutTG1+4RhzL4nAtYGkFoudoXRjLWKxvLj2wXm8+GO5NpNoB6hlk6MZb79lCdTjhKNHln/AOsCXSpF9CmkPSc1vhdVzrK+y2NBbvMMd+k6Q+rTMHSkJ8GhQnWT7JxoI72+zHfpJqTsjhH43ea885b2S8jT3lgVGkeu4DCOaM+blHzWT5JRosXzannDlqWqm3WYhzg0MFgGjCLuAsOVxVd72vO8tGLHXHG1V45kNtRRff8A3jl1KcOJf1J1SQEBAQEBAQEBAQEBAQEBAQEBAQCg8uVcGBz2ey5zfwkjyXJ4l9BE7xunMiZh1tQ0PhjbuRvhke9rQSCQdQu7UQRsV/wLW6wzeax0jaeW1UGiap/SVMTOg18vjhUvKT3lXOvr2qm6XRVCPnKmV3QDI/EOUo0lO8yqnX37RCSh0b0Ldolf0pCPcsp+Vx+33Vzrcvv9mbFmNk9uynB6T5HeLlP4GP2QnVZZ/mZLc0qAfqkJ52B3ivfhU9o/sj8fJ/VP91T6U6GKGuayKNkbdwjdhjaGC5fIMVhw6h2LHqKxF+jpaO02x7zPf/S2Mzh6HH9/33LdXhyrcppSREBAQEBAQEBAQEBAQEBAQEBAQEHmjOWPDV1LeKonH+q9cu/rn9XexdaV/SP8Le0T17f+lxukcBaSUazb6ZOrj2rfin8Dk6iu2SYhsM+cUI2YncwsO+yn4oVRSWHJnOfoxjrdfwC88SXw2O/OaX2WDqPxXnie/Dh1Ozkm9po6gniPhus50ye2zsCeN78L5K70gVDqiqEpI+aYze6hvXPd275ZM872dHSV2pt82+ZoZyubSxh0bTbFsJbtcTw341px33q5+bFFbzENhizmjPrMcOazh5KzxKvBKQp8qwv9WQX4jvT37V7vDyazDMXqIgICAgICAgICAgICAgICAgIPOmfEBFfVfbv7Xb4+K5uWNry7ennfHX9ErmhVtjpsJ9tx7bK7FfaqjUY979Eu7K/EpTkVxhdL55X+q+3Mo7zKcVrXmHBkEl98SV5ESlNq9mYG6lOJVsWSgDv+QozXdOMkwhcpU4Y7CDdU26NGOfFG6fzZaRFY3tfUr8XDJqNvEmbq1nLo9ZdHlWWL1XavZdvm9nB1L2JmEZpEp+hzmjdqkGA8Y3zfiFOLQrnHPZORyBwu0gg7CDcdqkrckBAQEBAQEBAQEBAQEBAQUdnc29ZlCPDe0sUl+EXja02/G1YcsbzaP0dTDPhrSf1j7o/I9NibYEHk4exV09l+S3dMw0VlZ4VE3ZbKZq92eeJ3Nj5SvUXPDyr0db42rx71Q9fAMWpV22X45nZM5KFmAK7HPRmyx1Zj3qe6rZ0mZe7mzGnyvCz15GDkLhfsUZvWO6cYrzxCPnzqpm/TLui1x71H4tU4092NFpCERvC2QHlLWg84137F58bbh75XflcGbGUnVNJBUOaGmWNry0awMXFdaqzvG7Bkr4bTEdkmvUBAQEBAQEBAQEBAQEBBR+d4/pLKY444z2Mpj5rHf12j5OlT8mk/P/bVKOscwg3II2OHnxqhp7bS2mgy61wtJZp4/onl5FKMnurti7wkX1bWi5cAOAk2HUp7oeCXWMtQ7DIOrX4Lzx1jul8K09nCTLsXBc9VvFeTmq9jT27sCoy+3gae0KE5VtcLBmywT9DtP8FCbTKzwRHdjHOGVupr2t5hfxupRNuyM1x92PJnBOTrmeea48AF7vb3ebY/Zhz18j9pkdzk/Febe8pRbbiHQY3HXh715vWCZtLrkgfa+oL2LQjMW90lm1R3qqYG5vPALc8rbr2tvxxHzRvX+HMz7T/h6bXTcQQEBAQEBAQEBAQEBAQEFB6SnluVakjh3LrBp4gQeRc/N+ZLr6facMRP76tbihc+IzNbvA8sPGCADfonFqPIevya7dXsXjfZwDyBbg4vgoSsryB7v6vrv/BR2r7rPFb2cmyPGxoHP/ypbVR8VnIvl4wOYDzXn4T8Xu+thcTre7q1J4jw/NzdRNG3vUPHL3wQ+OhYF54pS8MObGj6LSeYJ1OkO+CgmebNZrNtpDO9xFudSrSZ4QtkrXmWz0ejSukAJMLAde+kLtXJgBB7VfGlv8me2txxxuj878z30W5B0rXmQP1NaWhuDDwk674uTYvbafwRvMvK6vx9Ij7sLNGO9bSj+0RdzwfJU4/zI/VozTtit+j0Quq4QgICAgICAgICAgICAgIKK0kw4sqVJ4hESP7mIeYXPz+uXX0v5UfV3ZuZrzVLITA6zbudKSSG6w5oBI26wN7yKePHvCnPl2t1fM/cz20LIntkLzJiDhhDQHNAN2i+oa9nIvMuLwQlp885LTGzV49nasstzaqTR9lB4F4Ws5ZJGfkLj3LRGnvLJOrxR33S9NorqD85URM6DXS+OFTjSz3lXOur2hL0uiuAfOVEzugGRg9oce9WRpa91U66/aIazpGzego3QCEOGNsmIucXElpZbbs9Y7FHJhpXiE8OoyX33luuj/JdOaUP3CIvvrcY2lx3rTa5F+FXY6ViOkMuXJeZ6zKSylmfRy/ohG72ovk/8o3p6wlsNJ7FdRkr3adlrMyaC7mfKsHC0We3lLeHnHcqLYbV6w1U1Fb9J6MDI2ck9Md667L62nWD1cHOLdaUzTHLzJp4nhxz7y8yr3BzQWlrZMQOsAuLdh4fV4gp5bxaI2Qw0mszu1/MMXyhTD9rfsa4+SyYfzYb9T+TZ6BXUcQQEBAQEBAQEBAQEBAQEFQ5xNYcsVLXbHtazrNNFYdoWG0b5bRP76Q6VJmMFZjt/uXPNXLj8nuLHgugc65A2tOwuby6hq4bJiyfD6Tw8y44zdY5SWledk1JTyxuDmFzyHDlZ3HVsVufaaxMKtLE1vMSrAN3p5isM8Opv1elYTvRzDwXXfPuaAgrHTU3/tXfbDt3I+SpzcQ1abmWxaNX3ohzt/dsUsfCnL6pTVbnBSQ/O1MLDxOkaD+G91ObRHMvK0tbiENPpDye31ZXSH6jH+LgB3qE5qR3WRp8k9mm50ZeoajfxxPZIdZeLNxdJguCeW4Kz5MmKzVixZq/o0rKtS4kGPU3hxDWTfg1qjx14hojFPNkzo5Z/SVMPrSHshkPkvMH5sfvslqvybfT/ML5XUcQQEBAQEBAQEBAQEBAQEFG57uvlCpcPbA62xsHksOX1y6uD8uEvk3J0k1GKgjG25a8W1jCBv8AlGs3tst2Tmm9d2fx+G+yGrKJzGPYHExm7g2+oPwkXtx24VVETG8dl/jiZie6Aa3e9Sp7NfdcrtIeTo2taajG4NF2xMkl1gaxdrbA9a6U5aR3ceNPktPSEfUaT4/0NJO/lkwQtPWST3KudTWOFkaO3eYRVTpCr3fNwU8XTc+c9WHCFVOqntC2NHSOZa7lysqazD/KqjEGklrY42RhpO2x2nZwqq+a1uV9MNKcQwRQsw4S6RzfZe9xb+HYq5vb3WbRzs4Q0TS7DHGL8TW4j2BebTKUzt1lKU2a1bJ6lNJ94CIf5yFKMOSeyE6jFHNkzS6OKt1sbooxw3cXu7Gi3erI0l55mFNtbSOIlAZ3ZufySZsJkx3jEhIbgtdzhhsSfZ28qXweDulj1E5OIZOjCO+UYTxNlP8Apub+ZeaaP4iWsn+FK710nHEBAQEBAQEBAQEBAQEBBQ+csl6upd+2l7nkeSwX62l1sXSkfotHRxDhydFf6RkP+o4eAC2Y4/C5uWd7InPnIjI2GWPU1xLSziJa43byajq4PCvJSI6wsxXmZ2lVzBq6lhh1ZSNBk+Z4G5RPf0GOd4BS8MzxCub1jmU9R5nVz/0WEcb3Nb3XJ7lOMF57KrajHHdNU2j2Y/OTxs6DXSeOFWRpZ7yqnWV7Qjs+82W0VIJo5HPfujWnEGhuFwdrAAve4bwpfBWsbvcWpte22zJ0WUkNRG900TJHANtjaHW30gNgdXA3sU8OOu3CrUZLxbaJWVFC1os1oaOJoDR2BaWSZ3c0BBVOlZvpjOWBv7yRZdRzDfpOPqwNFUXp4PFDIe9g81Tpo/ifT/S7WT/C+v8Atcq6DlCAgICAgICAgICAgICASg881EmN73+25zvxOJ81z+Zdfbaq8c1ocFHTt/ZMPW4Yj4rdXiHKv6pYOfjb0o+0HuuHmo5PSli9SlWt1LBDsTy9B5K+Yi+zZ7oXSjhxbcyyl6iINS0qxYslzfVMTuyVgPcSqs0b0ldp52yQ1jQrPfdG8QPvA/mUcPCep9S1FezCAgq3SsPSouWEe+/4rLqOzdpOJdWiuL0x54oH98kShp4/H9Fmsn8EfqtdbXNEBAQEBAQEBAQEBAQEGBl+p3Klnk9iGR3WGEhRtO0TKVI3tEKFoxje1jdpIA5+DvssVI6urknasvQ0MYa0NGwAAcwFlvchCZ6tvSnkc3xt5qGThPH6lLAau1c92F/5OFoYx9RnuhdKOHFtzLIXrwQdNZSsljdHKwPY4EOa4XBB4CEexO3WEfkDNylow8U0W5h5u7fPeSQLDW8kgcmzWV5FYjh7a025Sy9REBBV+lgekwfZn3/4rNqOzbpO7nosb6TMeKIDtePgoabmU9Z6YWatjniAgICAgICAgICAgICCIzsyfJUUc0MJaHvZZuIkDaLgkA2uLjrUbRvGydLRW0TKuc0Mw61lYx9RGI44yH4sbH4y0ghrQ032gXvbUqaYpierRlzxau0LdWhkQ2dw9Efzs99qjfhOnqUieHrXOl14egqQfJs6LfALpw408u1HggICAgICCstLTfl6Y/Uf3Ob8Vn1HENmk7u3RSPlag/Vj7y/4KGm7p6ziv1WQtbAICAgICAgICAgICAgICAgIIrOkeiS8ze57So24Sp6lHzDbznzXOnu7FeIegoRvW8w8F03Fc0BAQEBAQEFb6WR8pTH6svjGs+o4a9LzP0dmiUa6k/Yj94vNN3S1nZYi0sQgICAgICAgICAgICAgICAgjc5B6LN0CezWvLcJU5hRs51u53ea508uxXiHoNo1LpOK+oCAgICAgIK70tQu9HfY4RujS7gBOAgE8F7HsVGeOjVpZ67O7RMzeVDuN7B2NJ/Mo6biUtZ6ob8tLGICAgICAgICAgICAgICAgIMDLw9Gm+yk7mkryeEq8womcXc8fWPiVz55devph6FXRcYQEBAQEBAQddRA17Sx7Q5rhYtcA4EcRB2pyRO3D5S0zI2hkbGsaNjWNDQOoakiNnszvy7UeCAgICAgICAgICAgICAgICDEys28Eo443jtaV5PD2OVFAXltxyAdrlg/mdeJ/B9HoBdBxxAQEBAQEBAQEBAQEBAQEBAQEBAQEBAQEBAQfCEGqs0f0Ym3W8p3+MMLhgBBvhFm4rX4zwKr4Nd91/mL+HwtrVqg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AutoShape 20" descr="data:image/jpeg;base64,/9j/4AAQSkZJRgABAQAAAQABAAD/2wCEAAkGBxAQEA8QDhAQERAVEBAQEBAQDw8UDg8QFBEWFhYSFBQYHCggGBolGxQTIT0hJSkrLjEuFx81ODMsNygtLjcBCgoKDg0OGhAQGiwcIBwsLCwsLCwsLCwsLCwsLCwsLCwsLCwsLCwsLCwsLCwsLCwsLCwsLCwsLCwsLCwsLDcsLP/AABEIAQEAxAMBEQACEQEDEQH/xAAcAAEAAQUBAQAAAAAAAAAAAAAABQIDBAYIBwH/xAA/EAACAQMABwUFBgUCBwEAAAAAAQIDBBEFBhIhMUFRBxNhcYEiMlKRoRRCYrHB0SOCkvDxFXIXJDNzorLhCP/EABoBAQADAQEBAAAAAAAAAAAAAAABAgQDBQb/xAAqEQEAAgICAgICAQQCAwAAAAAAAQIDEQQhEjEFQRNRIhQyYbFCcRUjUv/aAAwDAQACEQMRAD8A9wAAAAAAAAAAAAAAAAAAAAAAAAAAAAAAAAAAAAAAAAAAAAAAAAAAAAAAAAAAAAAAAAjNM6ap2qjtJynJxUYRaTblLZWW+CyUveKRtelJvOoQy14ppSlOhUUY5blGUZbllZS3ccMzRzK/cO1uNMfaRttarWrCM6U5TyvdUWprwafAtbmY49duE1mJ1LIhdXFT3KSpx+Kq3n+kiMmW/quoNQrVnWe+Vw8/hhHZX7l4xX+7I3CipWuKO+aVaHNwWzUS67PBlZtlx968oGRS0jSlTdRTWylmWeMfNF68nHNfLZpBXOtEsvu6cdnltN5fouB5mT5O2/416QWutL397Tz02N3zyMfyn/1AzLPWWlPdP2HnCW97urZ3x/J4rTq3SdJqE01mLTXVPKPSraLRuO0KiQAAAAAAAAAAAAAAAxNI6No3EdivBTXLipRfWMlvXoVmsTGpTFpidw1bWPUanUoz+zSqxqKGIw2k1Uxwjl8+WWzPbi1+nX81p9oS11CvLdRnQrqpJb4tbdKsk+Cw92fU5W40xO6om8T7TWjtYbug1TvaUp/i2VGsl15Rl9PUtXPevV4Umv6bbZXtOtHbpSUlwfWL6SXJmutotHSrIJGp6020aM6dSKxGpJxnFcpcVJfseJ8lSMUxaPVvadoCrcQwpZynwx/e48y9q62idMKrduW6O5GS+aZQ+p44vf05maZlaOktobTNSg/ihzhnCz1ybuF8jfjzr3H6W9t6s7qNWEZxa3pNpNPZb5M+vw5q5axav2rML52QAAAAAAAAAAAAAAAAAFuvQjUWzOKkuj/QrasT7NtdvrKdpP7RQy48Kkfihng/3MtqTinyj0nqU/ZXUa1ONSDzFr1T5pmmlotG4QhddqebeMvhqxfo01+p5nzFd4Yn9SPO7d4lJcsPK5PCPm99aUj2y7Zpxbgm5c18K6rqV8JnuF40rUVH3t8unTzOM1T69r9vFyZ2xYtyrNpT2i7iVF5i1v3NNZyj3eJM4fSYs2myvY1U3HO7Gco9rFli8dJmGSdUAAAAAAAAAAAAAAAAAB8nFNNNZTWGnwaImImOxB2NL7LcOkv+lU3xXSfL9V8jPT/138f2mUtfWsatOVOfuyWPLozpmxRkpNZ+0PKb+0lRrShLlJxz1WcZPjM2O2K80n6VmO1FpUcJv1RStvFEdSzYuMk3JZaSaw8N43NPrwOlYreO19/tct7hSxsP+Xg0c4m0T0nqWR9sS55f0NVOT4wpMMvRWnO6qJyfsPdPCy8Gnj8/8V436+0xLdLO8p1o7VKanHw4rwa5H0eLPTLG6TtLIOoAAAAAAAAAAAAAAAAAEZp6i3TU4+9BqSfh/nD9DLya/wAfKPcDOtaynCM1zSfl4HelvKsSIfWbQauIbUElVTzlYzNPc0/75Hn/ACHBjNXdY7Hn93aTpycZxalF4aaPl8mO2O01tCsw+U6mP75FKzoWqL2ZeuUJnvaI6fadWSniTzHPPf5by/lGk/bLtaE6slCnTcpPkm8ebfJFsWO+W3jSu06b/q5oX7NFuTTqTxt4zsrHBLrx4n1PA4f9PXv3PtKYPQAAAAAAAAAAAAAAAAAApqQUk4vg00/JkWjcaEboGbUalKXGE2vR/wD3Jm4s6iaT9CUNQwr3RdGs1KpBN4azvWV44M2Xi48s7tHaWs3epstqTpSWzxipcf8Aazx8vw87nwnpGoYMdUa7WcJfhcltGePiMsxs8YZtpqZJ576SWMbLjvz1T6HfF8Nb/nOjUNp0bo+FCChBcPvYW1Lfnez2sHHphrFajLNAAAAAAAAAAAAAAAAAAAABEv8Ah3i6VYf+S/wvmY/7M/8A2JY2AAAAAAAAAAAAAAAAAAAAAAAAAAAETp9bPc1V9yrHP+18fyMvJ61b9SiUsakgAAAAAAAAAAAAAAAAAAAAAAAAAAYOnKW1b1V+Ha+Tz+hw5EbxySv2FXbpU5dYRfrgvitukSL50AAAAAAAAAAAAAAAAAAAAAAAAAAW7iG1CcesZL5opkjdZgYGrtTat4eDlH5P/Bx4s7xwJM0gAAAAAAAAAAAAAAAAAAAAAAAAABE+hDatPEa0Phqv8l+xj4c9Wj9SJk2gAAAAAAAAAAAAAAAAAAAAAAAAAAENoj2bm7j4xl83L90YeP1lvAmTcAAAAAAAAAAAAAAAAAAAAAAAAAAARFutm9q/ip5+Wz+7MdY1nn/IlzYAAAAAAAAAAAAAAAAAAAAAAAAAAARFV4vYeNN/k/2Mdp1yIEubAAAAAAAAAAAAAAAAAAAAAAAAAAACGvN15Sf4Yr5uRgyzrkQJk3gAAAAAAAAAAAAAAAAAAAAAAAhNZNabTR8Nq5qYk03ClD2q1Tyj08XhFL5K19y08fiZc86pDzHSHbDVqVVGjCFvRzvlJd5Xa/8AVfJnD88zPUPWj4rFjr/O25/X0jNZO0m4aX2O8rp8240ln0USbXn6lGPi4o/uqm9C6bvZ6OjcV60pXTlKdKpOMfZisqm2ksY5+piyTvLE/p52alfyarHUNap9sWlqUnGorabi3GW1Re9p798ZI3fkloji4rRv0mrHtwrbu/sqUurpVZxfopJ/mT+aT/x1Z/ts2nRXbBo2rhVo17d9ZwU4fODb+hMZolyv8bmjuO276M0pb3MO8tq1OtD4qc1LHg+j8zrFon0w3pak6tGmYSqAAAAAAAAAAAAAAAAAHnvaF2hKzcrWzxO6wtub3wt88sfenjly59DPlzePUPX+P+MnP/PJ1X/by/8A0C8utu5uNtub2nOo25z8fIzxS1u5e7OfDij8dGs6Q0fKE3EeUR7UnBbJ3Cm5pbbTSjBKKWI5a3c95H5IWni2t76ZMnUVOO3Wqyg8xjF1Hjdx3Z3ciJtP0U4eCs99tk1W1otrKDTtaVSb+9KnGT+bOmPJr2zcriRkn+PS5pTXSnXzm1pJf9uBacu3OnCmv21S+qQnvhBQ8lhHOZa60mOluwvq9vNVbapOlUXCdOTT8n1Xgya2055cMXjUxt7J2fdqsbiULXSTjTrNqNO4SxSqy4KM19yT68H4GmmTft4XJ4U0/lTuHqh2eeAAAAAAAAAAAAAAAax2hazrRtnKpHDrzfdW8X8bW+bXSKy/kuZzyX8Y21cPj/nyxX6+3P8AYaW7qo6tSPezcnJyqPLlJvLk2+LyYYnvb7C3jGPwr1Ca0hr9cVo7CSjHGMLgdLZJmNMmLiY4tv21udSU25N5b5me0vUpTcahXGslTnTlBNtqUZJR21JblmWM7ONrcubRasxpzyUmLMXZG1fBXDCUk4pt4xJt5j1wuG8bPxvtOlkpa2nemGJZ1a42qHczUvYw6KjsqEZN+3KSxltpJF4yRMOVuNMW3CNp7nvIt2jHqs6lReUlxRbHafUufMw115VdF9l2sn2+wpyqPNel/BrdW4r2Z+sceuTfjt5Q+Q5mH8eTr1LcDoyAAAAAAAAAAAAAAOfu2fTLr6SlRT/h28I00uXeTSnOX1iv5TJmnc6fQfF0imObfcvPpSOUQ32ttVTIsvjiZlJW8dxnt7e1h1Wqicd5MS53ruVOySr4vkiVbK6UsFbQ6Y50z7a37zcitarZMkRCm/0LUgtrDwdoiYYJy1tKIqN8GTEKWvMxpvPYtpd0NIqi2+7uIOm1y7yPtQf0kv5jRitq2nkfI4fLD5fp0Ea3zwAAAAAAAAAAAAADk7We7dW+vajedq5rvPh3jS+iRiv7fS8bUYqxCMRV3j2yaMTnLbirpI0+BWYa6X+lLRzaojpS4loUtC1OJLhKlDSsS2PVSKdRJ9TpSGflWmKvXXoKlVtZcM7P6GvwjT5meTauR4VrJad1XnFcMszWjUvdx28qRKzq/dOjdW1VPGxXpSz4Kaz9MiJ1MSjJXypas/cOsD0Hx4AAAAAAAAAAAAADkPTMdm6uovjG4rRfpUkjJaO30GC38IY8DnLZT2zLbDlFSeI5SbxnCzveDn9ttJ6SukKUKU5U6VRVae1mE9nEmsc+nEm8RHTrhtNoibRqS2obRyiNtc5NQmbPQ+1yOtaMWXk6TNrqg6n3TrGLbz8nO8WDrDqv3Ec4K3x6deNyvyS1vR113UsnOs6bstPKG30deHCm455YOsZXl3+P3bbRtNXnfVHM5zO5aq4/CumDbRzOCXFyil5tkqz9uuz0XxgAAAAAAAAAAAAADljtLsfs+l7+GMJ1u9ju3NVYqplesmvQ4Xjt63GvusIGmZ5eri7ZMDnLbRkUystVUxo6sk1kmqmTcty0PeU1jODvWYeZnpaW66K0vQgt7X0O9bxDyMuDJZAa+aYpVINRxwOeW8S3/H4L1nt5HVllvzMj6FaaIUlaqFoZ7pDVS1dW+s6a+9cUV6bab+iOtY3MMme3jjtP6h1Ub3yAAAAAAAAAAAAAADwf/wDQWi3C7tbpL2atF0pP8dKTf1jNf0nLJD0OHbqYeZUWZrPawz0yIM5S20lkRKNlZ6XI1GuASv07+ceDJ2rNIle/1ir8X1J8pU/FVj1r+pP3pNkblatax6Y+SF9r6uF3UqbiveUoyWympcN7xlrGVjK45LRPTnNZ8tsCoyYcMkt07HtH99pSlLlRhUrPpuWwvrNfI7Yo3Z5nyOTw48/56dEG18yAAAAAAAAAAAAAA0rtd0C73RlXYjmrQauKa5vYTU4rzg5buqRS8bh342TwydubaZll9Bjllum442k1lJrPHD4M5S3VXIspLVWen3ITsyDb5klEy+pkES+5IW2+SZKLSsSZeGW09vduxLQDoWk7qosTuGtjqqMM4fq9p+WDXgrqNvnflM3nkjHH/H/b0g7vLAAAAAAAAAAAAAAGgOau1DVF6OvG6cf+VrOU6DS9mDz7VH05eDXRmXJXUvc4eb8ldfcNUVZyxtNvCSWXwS4LyOMw9Ol12LKS11lVkhbZkJ2MEyIGzINqZSJiHO1mz9nmqU9JXSUk1bU2pV5rmuVNP4pfRZ8Drjp5S87mcqMNevc+nSNGlGEYxglGMUoxitySSwkjc+YmZmdyrCAAAAAAAAAAAAAAFqtcQh7zCYhq2uLtL22qW1dezLfGaxt06i92cfFfVZXMpaItGmjB5Y7RaHOmlNHTtqs6VTjF7pL3Zx5SXgzJMae/jtFo3CzFlJhrpZWmVdYl9TC0SNgmTINgRKU1b1euNIV40LaDbyu8qNfw6MG/em/nu4vBelJtLLyeRTDXdnSWrWgqNhbU7agvZisyk8bVSb96cvF/sjdWsVjUPlc+a2W82slSzkAAAAAAAAAAAAAAwNK3vdx3cSJWrXbQtM6clv3spMtdMcNP0jpqW/e/mV201xw1fS12qqxNZxwfOPkUmNtGPdPSCksHKYbaZIkUimnaLqlIjS8XVbQ0t5Pm2NIm8Q2jVXUyvezi6maFDKzUlH25LpCL4+b3eZ0pimWLkc+tI67l0Fq5oe3s6EaNrTUILe+c5yxvlOXGTNlYiI6fN5ct8lt2lKFnMAAAAAAAAAAAAAAAxryzjVWJEaTFtNev9UITzjBE1dq5phrt9qBngivi7V5KEuuzx7935keLrHJR9Ts8l8JHgvHJhb/4dyf3SPxrf1el6l2aZ4xf9Uh+KD+ulJW3ZZTeNqEn/PU/cfihSefb9ti0V2cW9JpqlBPq1mXze8vGOHC/Mvb3LarPQUKeC+mackylYQSWES5qgAAAAAAAAAAAAAAAAAAA+OK6AUunHovkDZ3MfhQTt9UF0QQq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AutoShape 22" descr="data:image/jpeg;base64,/9j/4AAQSkZJRgABAQAAAQABAAD/2wCEAAkGBxAQEA8QDhAQERAVEBAQEBAQDw8UDg8QFBEWFhYSFBQYHCggGBolGxQTIT0hJSkrLjEuFx81ODMsNygtLjcBCgoKDg0OGhAQGiwcIBwsLCwsLCwsLCwsLCwsLCwsLCwsLCwsLCwsLCwsLCwsLCwsLCwsLCwsLCwsLCwsLDcsLP/AABEIAQEAxAMBEQACEQEDEQH/xAAcAAEAAQUBAQAAAAAAAAAAAAAABQIDBAYIBwH/xAA/EAACAQMABwUFBgUCBwEAAAAAAQIDBBEFBhIhMUFRBxNhcYEiMlKRoRRCYrHB0SOCkvDxFXIXJDNzorLhCP/EABoBAQADAQEBAAAAAAAAAAAAAAABAgQDBQb/xAAqEQEAAgICAgICAQQCAwAAAAAAAQIDEQQhEjEFQRNRIhQyYbFCcRUjUv/aAAwDAQACEQMRAD8A9wAAAAAAAAAAAAAAAAAAAAAAAAAAAAAAAAAAAAAAAAAAAAAAAAAAAAAAAAAAAAAAAAjNM6ap2qjtJynJxUYRaTblLZWW+CyUveKRtelJvOoQy14ppSlOhUUY5blGUZbllZS3ccMzRzK/cO1uNMfaRttarWrCM6U5TyvdUWprwafAtbmY49duE1mJ1LIhdXFT3KSpx+Kq3n+kiMmW/quoNQrVnWe+Vw8/hhHZX7l4xX+7I3CipWuKO+aVaHNwWzUS67PBlZtlx968oGRS0jSlTdRTWylmWeMfNF68nHNfLZpBXOtEsvu6cdnltN5fouB5mT5O2/416QWutL397Tz02N3zyMfyn/1AzLPWWlPdP2HnCW97urZ3x/J4rTq3SdJqE01mLTXVPKPSraLRuO0KiQAAAAAAAAAAAAAAAxNI6No3EdivBTXLipRfWMlvXoVmsTGpTFpidw1bWPUanUoz+zSqxqKGIw2k1Uxwjl8+WWzPbi1+nX81p9oS11CvLdRnQrqpJb4tbdKsk+Cw92fU5W40xO6om8T7TWjtYbug1TvaUp/i2VGsl15Rl9PUtXPevV4Umv6bbZXtOtHbpSUlwfWL6SXJmutotHSrIJGp6020aM6dSKxGpJxnFcpcVJfseJ8lSMUxaPVvadoCrcQwpZynwx/e48y9q62idMKrduW6O5GS+aZQ+p44vf05maZlaOktobTNSg/ihzhnCz1ybuF8jfjzr3H6W9t6s7qNWEZxa3pNpNPZb5M+vw5q5axav2rML52QAAAAAAAAAAAAAAAAAFuvQjUWzOKkuj/QrasT7NtdvrKdpP7RQy48Kkfihng/3MtqTinyj0nqU/ZXUa1ONSDzFr1T5pmmlotG4QhddqebeMvhqxfo01+p5nzFd4Yn9SPO7d4lJcsPK5PCPm99aUj2y7Zpxbgm5c18K6rqV8JnuF40rUVH3t8unTzOM1T69r9vFyZ2xYtyrNpT2i7iVF5i1v3NNZyj3eJM4fSYs2myvY1U3HO7Gco9rFli8dJmGSdUAAAAAAAAAAAAAAAAAB8nFNNNZTWGnwaImImOxB2NL7LcOkv+lU3xXSfL9V8jPT/138f2mUtfWsatOVOfuyWPLozpmxRkpNZ+0PKb+0lRrShLlJxz1WcZPjM2O2K80n6VmO1FpUcJv1RStvFEdSzYuMk3JZaSaw8N43NPrwOlYreO19/tct7hSxsP+Xg0c4m0T0nqWR9sS55f0NVOT4wpMMvRWnO6qJyfsPdPCy8Gnj8/8V436+0xLdLO8p1o7VKanHw4rwa5H0eLPTLG6TtLIOoAAAAAAAAAAAAAAAAAEZp6i3TU4+9BqSfh/nD9DLya/wAfKPcDOtaynCM1zSfl4HelvKsSIfWbQauIbUElVTzlYzNPc0/75Hn/ACHBjNXdY7Hn93aTpycZxalF4aaPl8mO2O01tCsw+U6mP75FKzoWqL2ZeuUJnvaI6fadWSniTzHPPf5by/lGk/bLtaE6slCnTcpPkm8ebfJFsWO+W3jSu06b/q5oX7NFuTTqTxt4zsrHBLrx4n1PA4f9PXv3PtKYPQAAAAAAAAAAAAAAAAAApqQUk4vg00/JkWjcaEboGbUalKXGE2vR/wD3Jm4s6iaT9CUNQwr3RdGs1KpBN4azvWV44M2Xi48s7tHaWs3epstqTpSWzxipcf8Aazx8vw87nwnpGoYMdUa7WcJfhcltGePiMsxs8YZtpqZJ576SWMbLjvz1T6HfF8Nb/nOjUNp0bo+FCChBcPvYW1Lfnez2sHHphrFajLNAAAAAAAAAAAAAAAAAAAABEv8Ah3i6VYf+S/wvmY/7M/8A2JY2AAAAAAAAAAAAAAAAAAAAAAAAAAAETp9bPc1V9yrHP+18fyMvJ61b9SiUsakgAAAAAAAAAAAAAAAAAAAAAAAAAAYOnKW1b1V+Ha+Tz+hw5EbxySv2FXbpU5dYRfrgvitukSL50AAAAAAAAAAAAAAAAAAAAAAAAAAW7iG1CcesZL5opkjdZgYGrtTat4eDlH5P/Bx4s7xwJM0gAAAAAAAAAAAAAAAAAAAAAAAAABE+hDatPEa0Phqv8l+xj4c9Wj9SJk2gAAAAAAAAAAAAAAAAAAAAAAAAAAENoj2bm7j4xl83L90YeP1lvAmTcAAAAAAAAAAAAAAAAAAAAAAAAAAARFutm9q/ip5+Wz+7MdY1nn/IlzYAAAAAAAAAAAAAAAAAAAAAAAAAAARFV4vYeNN/k/2Mdp1yIEubAAAAAAAAAAAAAAAAAAAAAAAAAAACGvN15Sf4Yr5uRgyzrkQJk3gAAAAAAAAAAAAAAAAAAAAAAAhNZNabTR8Nq5qYk03ClD2q1Tyj08XhFL5K19y08fiZc86pDzHSHbDVqVVGjCFvRzvlJd5Xa/8AVfJnD88zPUPWj4rFjr/O25/X0jNZO0m4aX2O8rp8240ln0USbXn6lGPi4o/uqm9C6bvZ6OjcV60pXTlKdKpOMfZisqm2ksY5+piyTvLE/p52alfyarHUNap9sWlqUnGorabi3GW1Re9p798ZI3fkloji4rRv0mrHtwrbu/sqUurpVZxfopJ/mT+aT/x1Z/ts2nRXbBo2rhVo17d9ZwU4fODb+hMZolyv8bmjuO276M0pb3MO8tq1OtD4qc1LHg+j8zrFon0w3pak6tGmYSqAAAAAAAAAAAAAAAAAHnvaF2hKzcrWzxO6wtub3wt88sfenjly59DPlzePUPX+P+MnP/PJ1X/by/8A0C8utu5uNtub2nOo25z8fIzxS1u5e7OfDij8dGs6Q0fKE3EeUR7UnBbJ3Cm5pbbTSjBKKWI5a3c95H5IWni2t76ZMnUVOO3Wqyg8xjF1Hjdx3Z3ciJtP0U4eCs99tk1W1otrKDTtaVSb+9KnGT+bOmPJr2zcriRkn+PS5pTXSnXzm1pJf9uBacu3OnCmv21S+qQnvhBQ8lhHOZa60mOluwvq9vNVbapOlUXCdOTT8n1Xgya2055cMXjUxt7J2fdqsbiULXSTjTrNqNO4SxSqy4KM19yT68H4GmmTft4XJ4U0/lTuHqh2eeAAAAAAAAAAAAAAAax2hazrRtnKpHDrzfdW8X8bW+bXSKy/kuZzyX8Y21cPj/nyxX6+3P8AYaW7qo6tSPezcnJyqPLlJvLk2+LyYYnvb7C3jGPwr1Ca0hr9cVo7CSjHGMLgdLZJmNMmLiY4tv21udSU25N5b5me0vUpTcahXGslTnTlBNtqUZJR21JblmWM7ONrcubRasxpzyUmLMXZG1fBXDCUk4pt4xJt5j1wuG8bPxvtOlkpa2nemGJZ1a42qHczUvYw6KjsqEZN+3KSxltpJF4yRMOVuNMW3CNp7nvIt2jHqs6lReUlxRbHafUufMw115VdF9l2sn2+wpyqPNel/BrdW4r2Z+sceuTfjt5Q+Q5mH8eTr1LcDoyAAAAAAAAAAAAAAOfu2fTLr6SlRT/h28I00uXeTSnOX1iv5TJmnc6fQfF0imObfcvPpSOUQ32ttVTIsvjiZlJW8dxnt7e1h1Wqicd5MS53ruVOySr4vkiVbK6UsFbQ6Y50z7a37zcitarZMkRCm/0LUgtrDwdoiYYJy1tKIqN8GTEKWvMxpvPYtpd0NIqi2+7uIOm1y7yPtQf0kv5jRitq2nkfI4fLD5fp0Ea3zwAAAAAAAAAAAAADk7We7dW+vajedq5rvPh3jS+iRiv7fS8bUYqxCMRV3j2yaMTnLbirpI0+BWYa6X+lLRzaojpS4loUtC1OJLhKlDSsS2PVSKdRJ9TpSGflWmKvXXoKlVtZcM7P6GvwjT5meTauR4VrJad1XnFcMszWjUvdx28qRKzq/dOjdW1VPGxXpSz4Kaz9MiJ1MSjJXypas/cOsD0Hx4AAAAAAAAAAAAADkPTMdm6uovjG4rRfpUkjJaO30GC38IY8DnLZT2zLbDlFSeI5SbxnCzveDn9ttJ6SukKUKU5U6VRVae1mE9nEmsc+nEm8RHTrhtNoibRqS2obRyiNtc5NQmbPQ+1yOtaMWXk6TNrqg6n3TrGLbz8nO8WDrDqv3Ec4K3x6deNyvyS1vR113UsnOs6bstPKG30deHCm455YOsZXl3+P3bbRtNXnfVHM5zO5aq4/CumDbRzOCXFyil5tkqz9uuz0XxgAAAAAAAAAAAAADljtLsfs+l7+GMJ1u9ju3NVYqplesmvQ4Xjt63GvusIGmZ5eri7ZMDnLbRkUystVUxo6sk1kmqmTcty0PeU1jODvWYeZnpaW66K0vQgt7X0O9bxDyMuDJZAa+aYpVINRxwOeW8S3/H4L1nt5HVllvzMj6FaaIUlaqFoZ7pDVS1dW+s6a+9cUV6bab+iOtY3MMme3jjtP6h1Ub3yAAAAAAAAAAAAAADwf/wDQWi3C7tbpL2atF0pP8dKTf1jNf0nLJD0OHbqYeZUWZrPawz0yIM5S20lkRKNlZ6XI1GuASv07+ceDJ2rNIle/1ir8X1J8pU/FVj1r+pP3pNkblatax6Y+SF9r6uF3UqbiveUoyWympcN7xlrGVjK45LRPTnNZ8tsCoyYcMkt07HtH99pSlLlRhUrPpuWwvrNfI7Yo3Z5nyOTw48/56dEG18yAAAAAAAAAAAAAA0rtd0C73RlXYjmrQauKa5vYTU4rzg5buqRS8bh342TwydubaZll9Bjllum442k1lJrPHD4M5S3VXIspLVWen3ITsyDb5klEy+pkES+5IW2+SZKLSsSZeGW09vduxLQDoWk7qosTuGtjqqMM4fq9p+WDXgrqNvnflM3nkjHH/H/b0g7vLAAAAAAAAAAAAAAGgOau1DVF6OvG6cf+VrOU6DS9mDz7VH05eDXRmXJXUvc4eb8ldfcNUVZyxtNvCSWXwS4LyOMw9Ol12LKS11lVkhbZkJ2MEyIGzINqZSJiHO1mz9nmqU9JXSUk1bU2pV5rmuVNP4pfRZ8Drjp5S87mcqMNevc+nSNGlGEYxglGMUoxitySSwkjc+YmZmdyrCAAAAAAAAAAAAAAFqtcQh7zCYhq2uLtL22qW1dezLfGaxt06i92cfFfVZXMpaItGmjB5Y7RaHOmlNHTtqs6VTjF7pL3Zx5SXgzJMae/jtFo3CzFlJhrpZWmVdYl9TC0SNgmTINgRKU1b1euNIV40LaDbyu8qNfw6MG/em/nu4vBelJtLLyeRTDXdnSWrWgqNhbU7agvZisyk8bVSb96cvF/sjdWsVjUPlc+a2W82slSzkAAAAAAAAAAAAAAwNK3vdx3cSJWrXbQtM6clv3spMtdMcNP0jpqW/e/mV201xw1fS12qqxNZxwfOPkUmNtGPdPSCksHKYbaZIkUimnaLqlIjS8XVbQ0t5Pm2NIm8Q2jVXUyvezi6maFDKzUlH25LpCL4+b3eZ0pimWLkc+tI67l0Fq5oe3s6EaNrTUILe+c5yxvlOXGTNlYiI6fN5ct8lt2lKFnMAAAAAAAAAAAAAAAxryzjVWJEaTFtNev9UITzjBE1dq5phrt9qBngivi7V5KEuuzx7935keLrHJR9Ts8l8JHgvHJhb/4dyf3SPxrf1el6l2aZ4xf9Uh+KD+ulJW3ZZTeNqEn/PU/cfihSefb9ti0V2cW9JpqlBPq1mXze8vGOHC/Mvb3LarPQUKeC+mackylYQSWES5qgAAAAAAAAAAAAAAAAAAA+OK6AUunHovkDZ3MfhQTt9UF0QQq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6482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m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ou</a:t>
            </a:r>
            <a:r>
              <a:rPr lang="en-US" sz="8000" b="1" dirty="0" smtClean="0">
                <a:latin typeface="Century Gothic" pitchFamily="34" charset="0"/>
              </a:rPr>
              <a:t>se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26626" name="Picture 2" descr="http://surfclown.com/images/funnycl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4800"/>
            <a:ext cx="3493117" cy="4755843"/>
          </a:xfrm>
          <a:prstGeom prst="rect">
            <a:avLst/>
          </a:prstGeom>
          <a:noFill/>
        </p:spPr>
      </p:pic>
      <p:pic>
        <p:nvPicPr>
          <p:cNvPr id="26630" name="Picture 6" descr="http://cdn.orkin.com/images/rodents/deer-mouse-illustration_360x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019800"/>
            <a:ext cx="4953000" cy="29307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6858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cl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ow</a:t>
            </a:r>
            <a:r>
              <a:rPr lang="en-US" sz="8000" b="1" dirty="0" smtClean="0">
                <a:latin typeface="Century Gothic" pitchFamily="34" charset="0"/>
              </a:rPr>
              <a:t>n</a:t>
            </a:r>
            <a:endParaRPr lang="en-US" sz="8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6096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m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oo</a:t>
            </a:r>
            <a:r>
              <a:rPr lang="en-US" sz="8000" b="1" dirty="0" smtClean="0">
                <a:latin typeface="Century Gothic" pitchFamily="34" charset="0"/>
              </a:rPr>
              <a:t>n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2743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scr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ew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934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gl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ue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48006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s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ou</a:t>
            </a:r>
            <a:r>
              <a:rPr lang="en-US" sz="8000" b="1" dirty="0" smtClean="0">
                <a:latin typeface="Century Gothic" pitchFamily="34" charset="0"/>
              </a:rPr>
              <a:t>p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0" name="Picture 2" descr="http://www.worldmapsonline.com/images/moon_satellite_image_mural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1981200" cy="1981200"/>
          </a:xfrm>
          <a:prstGeom prst="rect">
            <a:avLst/>
          </a:prstGeom>
          <a:noFill/>
        </p:spPr>
      </p:pic>
      <p:pic>
        <p:nvPicPr>
          <p:cNvPr id="27652" name="Picture 4" descr="http://ecx.images-amazon.com/images/I/41V3abq-c%2BL._SX34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667000"/>
            <a:ext cx="1295821" cy="1371600"/>
          </a:xfrm>
          <a:prstGeom prst="rect">
            <a:avLst/>
          </a:prstGeom>
          <a:noFill/>
        </p:spPr>
      </p:pic>
      <p:pic>
        <p:nvPicPr>
          <p:cNvPr id="27658" name="Picture 10" descr="http://elmers.com/images/default-source/product-catalog-images/e304-jpg.jpg?Status=Master&amp;sfvrsn=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6324600"/>
            <a:ext cx="2514600" cy="2514600"/>
          </a:xfrm>
          <a:prstGeom prst="rect">
            <a:avLst/>
          </a:prstGeom>
          <a:noFill/>
        </p:spPr>
      </p:pic>
      <p:pic>
        <p:nvPicPr>
          <p:cNvPr id="27654" name="Picture 6" descr="http://www.wonko.info/wecipies/bow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810000"/>
            <a:ext cx="1960331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f.tqn.com/y/chemistry/1/W/z/M/2/152523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629150"/>
            <a:ext cx="5410200" cy="4057651"/>
          </a:xfrm>
          <a:prstGeom prst="rect">
            <a:avLst/>
          </a:prstGeom>
          <a:noFill/>
        </p:spPr>
      </p:pic>
      <p:sp>
        <p:nvSpPr>
          <p:cNvPr id="24578" name="AutoShape 2" descr="data:image/jpeg;base64,/9j/4AAQSkZJRgABAQAAAQABAAD/2wCEAAkGBxITERUSEhIVFRUXFRUXFRUTFhYRFxUVFRUWFhcSFRYYHiggGBolGxUVITEhJSkrLi4uFx8zODMtNygtLisBCgoKDg0OGxAQGy4lHyUxLS0tLS8rLi8tLS0tLS0tLS0tLS0tLS0tLS0tLS0tLS0tLS0tLS0tLS0tLS0tLS0tLf/AABEIAOEA4QMBEQACEQEDEQH/xAAcAAEAAgIDAQAAAAAAAAAAAAAABQcEBgIDCAH/xABNEAABAwIBBQwFCAULBQAAAAABAAIDBBESBQYHITETIkFRYXFygZGhscEkMlKy0SMzQmJzgpLCQ0Rjs+EUFyVTZIOToqPS8RU0VMPT/8QAGgEBAAMBAQEAAAAAAAAAAAAAAAIDBAUBBv/EADIRAQACAQMCBAQEBwADAAAAAAABAgMEETEhQRIUMlETYYGhIjNx8CNCUpGx0eEVwfH/2gAMAwEAAhEDEQA/ALxQEBAQEBBCtzsoTK6H+Ux7o1zmubexDmkhzecEHsUPiV323WfCvtvt0TDHggEEEHWCNYI4wVNW5ICAgICAg+OcBrJsOXUg1/ODPClpo3u3Vj3gb2NjsRc46g04b2+CrtlrEcrseC954YOZ+ehrZTHuQYBGXYg4nWHNGGxaPavdRx5fHPCWbB8Lu29XM4gICAgICAgICAgICAgICAgIKC0mUO4ZTlI1CUMmbbgxDC48+Njz1rn6iu13X0lvFij5dGRkzPCshjbuMtm8LHNa8XO21xca77DwpGW0R0lG2ClrTEwmKfShVj14oXcoD2H3iF75q0cxCPkqTxMs6PSnLw0jOqUj8i985P8AT9/+PPIR/V9v+uX86j//ABG/4x/+a885P9P3/wCH/j4/q+3/AFybpMldspmDne53kFKNVaex5GsfzfZ2vz1qyLhkTeYE+JUvjXR8tj95Q+UM7646t1w9Bob3qi2fJ7r6abF7IKryjPIflJnu53FVeO08yvjHSvEO2noWvdGx2wkk9QPxWvHETMQz5LTWJlvWY1GyOreGCwFO2/O6S/5QtFYiLdPZgy2m0by3xWKBAQEBAQEBAQEBAQEBAQEBAQVdpvyfvKepA9VzonczxjbfmLHfiWXVV6RLfobdZqrShn3pHL4rJ22brR1iWWxVynDngXj19axeJMujZrVlVdm20NNib/Bba13hitbaUdlWmAVGSkrsd0ZBkuaQ/JxSP6LSVXXFeeIWTmpHMpmHItRCWSTRljd80XLbkmxthBvsBWzFjtWd5ZMmWl42q2zMY4qipdxMgHa1xVtfVP0ZMnSI+rdFYpEBAQEBAQEBAQEBAQEBAQEBBrWkbJ+7ZNqGja1m6tttvEQ8gc4aR1qvLG9JX6a3hyxP76vPoOo24lzYdmV7ZLzUoKinhnEOHdI2P3rnasTQSNZPGujGOlo32ce2XJS0xvw7HaPKI8Eg5nj4Lz4GP2PNZfd8Gjui/a/jH+1PL4/Z75vL7siHMSib9Bx53nyUow0jsjOpyz3SMObtM3UIz1veR2F1lOIiFU3tPLKhybC3W2KMHjDW37bL15vLLR41DSHLZsI43OPYB8VC87QvwRvMunRzrdUu4zCPwsPxUcfWZl5m6bQ3VWqRAQEBAQEBAQEBAQEBAQEBAQcJYw5paRcEEEcYIsQg8wVVMYpZInbY5HxnlLHFh8FyrR4Z2d+J8VYn3Wlmbn3T01HHBMJS5mIAtaHDCXFzRcuGwG3UtdM9a12lzcmmve0zCZOk+i9ic/cb/vXvmqI+SyfJ2fzj01riGc9UY/OvfM19pPJ394/f0dH85URNm08n3nNHhdR81X2S8lb3hnUeeW6bIbffxflCupk8Sq+Dw93XlHOuVvqMYOlid5heXvNeHtMMTy1rKOe1b9GRjeixp966yW1F2umlx90BVZdqZnfLzGTCLtBDRa5N7BoHEOxeVy2tzKz4NK+mNlg6MNcMzuOXwY34rXh4lztR6m5q5QICAgICAgICAgICAgICAgICAg8/6TKLcspz8AfgkH32DF/mD1ztRG15dnS23xR8nXmdm9JXPkZHIxhY1rt/i1gm2q3Fq7QmPH8Tu8zZYxddm2x6Kqi+upiHMxx8wrPJ/P7f9U+fj+n7pKn0avAs6qb1RH/epxpoiNt1c63efT92RDo0YDd1S88zGt8SV7Glr7vJ11vaEvSZmQs2Sy9rB+RW1xxXhTbPa3MQzDmxTn1w9/O8j3bKU1ieUIy2jhzjzXo2/q8Z6QL/AHrrz4dPZ7ObJ7y0bShTRxvgbFGyMYHkhjWsvvm2vYa+FZ9RtGzZo5mYtv8AJsGi4eiPPHM73I1bh9LLqPW3BXKBAQEBAQEBAQEBAQEBAQEBAQEFPab6S1RTy+3E9h/ungj96seqjrEunoJ/DaP3++iO0R1QZlBrf6yORncJP/Wo6afxPdbX8C8lucsQEHwm21BjzZQhZ68sbek9rfErybRHL2KzPEMOTOSjG2pi+64O926jOWkd04w3ntKs9JmWYZ5ozDJjDIyHEBzbEuvbWBfUFi1GStpjZ0dJjtSs+KG6aMR6DzyP8GjyWvD6GDP65barVIgICAgICAgICAgICAgICAgICCvNNdJio4pB9CcA9F7HD3gxZ9TH4N23Q22yTHvCosm5Skp5WTREB7HXaSLi9iNY4dRKx0tMTvDoZKReNpbFJpFyk79Zw8jY4h3ll1Oc+T3V10mL2+8uoZ31zxvqyX7r8Hu2Vc5rz3TjTYo/lcmVFbJskqpPvTSeZXn8Sff7pbYa/wBMf2ZtNkGsf+rTnlcx473BSjFkntKE5sUd4ScOaFadlMRzujb4uUo01/ZXOpxe/wDlJNzJq3NsWsafrPH5QVb5e0wo8zSJajnTkaSkm3OUsLnRteMBJABLm2NwNd2lZ8uOaTES2YMsZK7wtXRw21Czpv8Aet5Lo4vTDkZvXLaFYqEBAQEBAQEBAQEBAQEBAQEBAQaxpLpd0yZUj2Wtk/w3tee5pVeaN6Sv0s7Za/vl59XOry7F+HovJ2bGT8DZGUVOMTWuB3JhNiL7SOVdOK19nFtlyT0m0/3S8NHGz1I2N6LWt8ApK5mZd6PBAQEFMaYnn+XsH9mj/eTLBqvX9HW0P5c/r/6hYuYDbUMfO/33LZj9Lm5fVLYlNWICAgICAgICAgICAgICAgICAgwsuU26008R+nDIz8TCPNeWjeJhKlvDaJ9nmIu3t+tcqvLvXjpML2zcz1oWUNNutTG1+4RhzL4nAtYGkFoudoXRjLWKxvLj2wXm8+GO5NpNoB6hlk6MZb79lCdTjhKNHln/AOsCXSpF9CmkPSc1vhdVzrK+y2NBbvMMd+k6Q+rTMHSkJ8GhQnWT7JxoI72+zHfpJqTsjhH43ea885b2S8jT3lgVGkeu4DCOaM+blHzWT5JRosXzannDlqWqm3WYhzg0MFgGjCLuAsOVxVd72vO8tGLHXHG1V45kNtRRff8A3jl1KcOJf1J1SQEBAQEBAQEBAQEBAQEBAQEBAQCg8uVcGBz2ey5zfwkjyXJ4l9BE7xunMiZh1tQ0PhjbuRvhke9rQSCQdQu7UQRsV/wLW6wzeax0jaeW1UGiap/SVMTOg18vjhUvKT3lXOvr2qm6XRVCPnKmV3QDI/EOUo0lO8yqnX37RCSh0b0Ldolf0pCPcsp+Vx+33Vzrcvv9mbFmNk9uynB6T5HeLlP4GP2QnVZZ/mZLc0qAfqkJ52B3ivfhU9o/sj8fJ/VP91T6U6GKGuayKNkbdwjdhjaGC5fIMVhw6h2LHqKxF+jpaO02x7zPf/S2Mzh6HH9/33LdXhyrcppSREBAQEBAQEBAQEBAQEBAQEBAQEHmjOWPDV1LeKonH+q9cu/rn9XexdaV/SP8Le0T17f+lxukcBaSUazb6ZOrj2rfin8Dk6iu2SYhsM+cUI2YncwsO+yn4oVRSWHJnOfoxjrdfwC88SXw2O/OaX2WDqPxXnie/Dh1Ozkm9po6gniPhus50ye2zsCeN78L5K70gVDqiqEpI+aYze6hvXPd275ZM872dHSV2pt82+ZoZyubSxh0bTbFsJbtcTw341px33q5+bFFbzENhizmjPrMcOazh5KzxKvBKQp8qwv9WQX4jvT37V7vDyazDMXqIgICAgICAgICAgICAgICAgIPOmfEBFfVfbv7Xb4+K5uWNry7ennfHX9ErmhVtjpsJ9tx7bK7FfaqjUY979Eu7K/EpTkVxhdL55X+q+3Mo7zKcVrXmHBkEl98SV5ESlNq9mYG6lOJVsWSgDv+QozXdOMkwhcpU4Y7CDdU26NGOfFG6fzZaRFY3tfUr8XDJqNvEmbq1nLo9ZdHlWWL1XavZdvm9nB1L2JmEZpEp+hzmjdqkGA8Y3zfiFOLQrnHPZORyBwu0gg7CDcdqkrckBAQEBAQEBAQEBAQEBAQUdnc29ZlCPDe0sUl+EXja02/G1YcsbzaP0dTDPhrSf1j7o/I9NibYEHk4exV09l+S3dMw0VlZ4VE3ZbKZq92eeJ3Nj5SvUXPDyr0db42rx71Q9fAMWpV22X45nZM5KFmAK7HPRmyx1Zj3qe6rZ0mZe7mzGnyvCz15GDkLhfsUZvWO6cYrzxCPnzqpm/TLui1x71H4tU4092NFpCERvC2QHlLWg84137F58bbh75XflcGbGUnVNJBUOaGmWNry0awMXFdaqzvG7Bkr4bTEdkmvUBAQEBAQEBAQEBAQEBBR+d4/pLKY444z2Mpj5rHf12j5OlT8mk/P/bVKOscwg3II2OHnxqhp7bS2mgy61wtJZp4/onl5FKMnurti7wkX1bWi5cAOAk2HUp7oeCXWMtQ7DIOrX4Lzx1jul8K09nCTLsXBc9VvFeTmq9jT27sCoy+3gae0KE5VtcLBmywT9DtP8FCbTKzwRHdjHOGVupr2t5hfxupRNuyM1x92PJnBOTrmeea48AF7vb3ebY/Zhz18j9pkdzk/Febe8pRbbiHQY3HXh715vWCZtLrkgfa+oL2LQjMW90lm1R3qqYG5vPALc8rbr2tvxxHzRvX+HMz7T/h6bXTcQQEBAQEBAQEBAQEBAQEFB6SnluVakjh3LrBp4gQeRc/N+ZLr6facMRP76tbihc+IzNbvA8sPGCADfonFqPIevya7dXsXjfZwDyBbg4vgoSsryB7v6vrv/BR2r7rPFb2cmyPGxoHP/ypbVR8VnIvl4wOYDzXn4T8Xu+thcTre7q1J4jw/NzdRNG3vUPHL3wQ+OhYF54pS8MObGj6LSeYJ1OkO+CgmebNZrNtpDO9xFudSrSZ4QtkrXmWz0ejSukAJMLAde+kLtXJgBB7VfGlv8me2txxxuj878z30W5B0rXmQP1NaWhuDDwk674uTYvbafwRvMvK6vx9Ij7sLNGO9bSj+0RdzwfJU4/zI/VozTtit+j0Quq4QgICAgICAgICAgICAgIKK0kw4sqVJ4hESP7mIeYXPz+uXX0v5UfV3ZuZrzVLITA6zbudKSSG6w5oBI26wN7yKePHvCnPl2t1fM/cz20LIntkLzJiDhhDQHNAN2i+oa9nIvMuLwQlp885LTGzV49nasstzaqTR9lB4F4Ws5ZJGfkLj3LRGnvLJOrxR33S9NorqD85URM6DXS+OFTjSz3lXOur2hL0uiuAfOVEzugGRg9oce9WRpa91U66/aIazpGzego3QCEOGNsmIucXElpZbbs9Y7FHJhpXiE8OoyX33luuj/JdOaUP3CIvvrcY2lx3rTa5F+FXY6ViOkMuXJeZ6zKSylmfRy/ohG72ovk/8o3p6wlsNJ7FdRkr3adlrMyaC7mfKsHC0We3lLeHnHcqLYbV6w1U1Fb9J6MDI2ck9Md667L62nWD1cHOLdaUzTHLzJp4nhxz7y8yr3BzQWlrZMQOsAuLdh4fV4gp5bxaI2Qw0mszu1/MMXyhTD9rfsa4+SyYfzYb9T+TZ6BXUcQQEBAQEBAQEBAQEBAQEFQ5xNYcsVLXbHtazrNNFYdoWG0b5bRP76Q6VJmMFZjt/uXPNXLj8nuLHgugc65A2tOwuby6hq4bJiyfD6Tw8y44zdY5SWledk1JTyxuDmFzyHDlZ3HVsVufaaxMKtLE1vMSrAN3p5isM8Opv1elYTvRzDwXXfPuaAgrHTU3/tXfbDt3I+SpzcQ1abmWxaNX3ohzt/dsUsfCnL6pTVbnBSQ/O1MLDxOkaD+G91ObRHMvK0tbiENPpDye31ZXSH6jH+LgB3qE5qR3WRp8k9mm50ZeoajfxxPZIdZeLNxdJguCeW4Kz5MmKzVixZq/o0rKtS4kGPU3hxDWTfg1qjx14hojFPNkzo5Z/SVMPrSHshkPkvMH5sfvslqvybfT/ML5XUcQQEBAQEBAQEBAQEBAQEFG57uvlCpcPbA62xsHksOX1y6uD8uEvk3J0k1GKgjG25a8W1jCBv8AlGs3tst2Tmm9d2fx+G+yGrKJzGPYHExm7g2+oPwkXtx24VVETG8dl/jiZie6Aa3e9Sp7NfdcrtIeTo2taajG4NF2xMkl1gaxdrbA9a6U5aR3ceNPktPSEfUaT4/0NJO/lkwQtPWST3KudTWOFkaO3eYRVTpCr3fNwU8XTc+c9WHCFVOqntC2NHSOZa7lysqazD/KqjEGklrY42RhpO2x2nZwqq+a1uV9MNKcQwRQsw4S6RzfZe9xb+HYq5vb3WbRzs4Q0TS7DHGL8TW4j2BebTKUzt1lKU2a1bJ6lNJ94CIf5yFKMOSeyE6jFHNkzS6OKt1sbooxw3cXu7Gi3erI0l55mFNtbSOIlAZ3ZufySZsJkx3jEhIbgtdzhhsSfZ28qXweDulj1E5OIZOjCO+UYTxNlP8Apub+ZeaaP4iWsn+FK710nHEBAQEBAQEBAQEBAQEBBQ+csl6upd+2l7nkeSwX62l1sXSkfotHRxDhydFf6RkP+o4eAC2Y4/C5uWd7InPnIjI2GWPU1xLSziJa43byajq4PCvJSI6wsxXmZ2lVzBq6lhh1ZSNBk+Z4G5RPf0GOd4BS8MzxCub1jmU9R5nVz/0WEcb3Nb3XJ7lOMF57KrajHHdNU2j2Y/OTxs6DXSeOFWRpZ7yqnWV7Qjs+82W0VIJo5HPfujWnEGhuFwdrAAve4bwpfBWsbvcWpte22zJ0WUkNRG900TJHANtjaHW30gNgdXA3sU8OOu3CrUZLxbaJWVFC1os1oaOJoDR2BaWSZ3c0BBVOlZvpjOWBv7yRZdRzDfpOPqwNFUXp4PFDIe9g81Tpo/ifT/S7WT/C+v8Atcq6DlCAgICAgICAgICAgICASg881EmN73+25zvxOJ81z+Zdfbaq8c1ocFHTt/ZMPW4Yj4rdXiHKv6pYOfjb0o+0HuuHmo5PSli9SlWt1LBDsTy9B5K+Yi+zZ7oXSjhxbcyyl6iINS0qxYslzfVMTuyVgPcSqs0b0ldp52yQ1jQrPfdG8QPvA/mUcPCep9S1FezCAgq3SsPSouWEe+/4rLqOzdpOJdWiuL0x54oH98kShp4/H9Fmsn8EfqtdbXNEBAQEBAQEBAQEBAQEGBl+p3Klnk9iGR3WGEhRtO0TKVI3tEKFoxje1jdpIA5+DvssVI6urknasvQ0MYa0NGwAAcwFlvchCZ6tvSnkc3xt5qGThPH6lLAau1c92F/5OFoYx9RnuhdKOHFtzLIXrwQdNZSsljdHKwPY4EOa4XBB4CEexO3WEfkDNylow8U0W5h5u7fPeSQLDW8kgcmzWV5FYjh7a025Sy9REBBV+lgekwfZn3/4rNqOzbpO7nosb6TMeKIDtePgoabmU9Z6YWatjniAgICAgICAgICAgICCIzsyfJUUc0MJaHvZZuIkDaLgkA2uLjrUbRvGydLRW0TKuc0Mw61lYx9RGI44yH4sbH4y0ghrQ032gXvbUqaYpierRlzxau0LdWhkQ2dw9Efzs99qjfhOnqUieHrXOl14egqQfJs6LfALpw408u1HggICAgICCstLTfl6Y/Uf3Ob8Vn1HENmk7u3RSPlag/Vj7y/4KGm7p6ziv1WQtbAICAgICAgICAgICAgICAgIIrOkeiS8ze57So24Sp6lHzDbznzXOnu7FeIegoRvW8w8F03Fc0BAQEBAQEFb6WR8pTH6svjGs+o4a9LzP0dmiUa6k/Yj94vNN3S1nZYi0sQgICAgICAgICAgICAgICAgjc5B6LN0CezWvLcJU5hRs51u53ea508uxXiHoNo1LpOK+oCAgICAgIK70tQu9HfY4RujS7gBOAgE8F7HsVGeOjVpZ67O7RMzeVDuN7B2NJ/Mo6biUtZ6ob8tLGICAgICAgICAgICAgICAgIMDLw9Gm+yk7mkryeEq8womcXc8fWPiVz55devph6FXRcYQEBAQEBAQddRA17Sx7Q5rhYtcA4EcRB2pyRO3D5S0zI2hkbGsaNjWNDQOoakiNnszvy7UeCAgICAgICAgICAgICAgICDEys28Eo443jtaV5PD2OVFAXltxyAdrlg/mdeJ/B9HoBdBxxAQEBAQEBAQEBAQEBAQEBAQEBAQEBAQEBAQfCEGqs0f0Ym3W8p3+MMLhgBBvhFm4rX4zwKr4Nd91/mL+HwtrVqg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data:image/jpeg;base64,/9j/4AAQSkZJRgABAQAAAQABAAD/2wCEAAkGBxITERUSEhIVFRUXFRUXFRUTFhYRFxUVFRUWFhcSFRYYHiggGBolGxUVITEhJSkrLi4uFx8zODMtNygtLisBCgoKDg0OGxAQGy4lHyUxLS0tLS8rLi8tLS0tLS0tLS0tLS0tLS0tLS0tLS0tLS0tLS0tLS0tLS0tLS0tLS0tLf/AABEIAOEA4QMBEQACEQEDEQH/xAAcAAEAAgIDAQAAAAAAAAAAAAAABQcEBgIDCAH/xABNEAABAwIBBQwFCAULBQAAAAABAAIDBBESBQYHITETIkFRYXFygZGhscEkMlKy0SMzQmJzgpLCQ0Rjs+EUFyVTZIOToqPS8RU0VMPT/8QAGgEBAAMBAQEAAAAAAAAAAAAAAAIDBAUBBv/EADIRAQACAQMCBAQEBwADAAAAAAABAgMEETEhQRIUMlETYYGhIjNx8CNCUpGx0eEVwfH/2gAMAwEAAhEDEQA/ALxQEBAQEBBCtzsoTK6H+Ux7o1zmubexDmkhzecEHsUPiV323WfCvtvt0TDHggEEEHWCNYI4wVNW5ICAgICAg+OcBrJsOXUg1/ODPClpo3u3Vj3gb2NjsRc46g04b2+CrtlrEcrseC954YOZ+ehrZTHuQYBGXYg4nWHNGGxaPavdRx5fHPCWbB8Lu29XM4gICAgICAgICAgICAgICAgIKC0mUO4ZTlI1CUMmbbgxDC48+Njz1rn6iu13X0lvFij5dGRkzPCshjbuMtm8LHNa8XO21xca77DwpGW0R0lG2ClrTEwmKfShVj14oXcoD2H3iF75q0cxCPkqTxMs6PSnLw0jOqUj8i985P8AT9/+PPIR/V9v+uX86j//ABG/4x/+a885P9P3/wCH/j4/q+3/AFybpMldspmDne53kFKNVaex5GsfzfZ2vz1qyLhkTeYE+JUvjXR8tj95Q+UM7646t1w9Bob3qi2fJ7r6abF7IKryjPIflJnu53FVeO08yvjHSvEO2noWvdGx2wkk9QPxWvHETMQz5LTWJlvWY1GyOreGCwFO2/O6S/5QtFYiLdPZgy2m0by3xWKBAQEBAQEBAQEBAQEBAQEBAQVdpvyfvKepA9VzonczxjbfmLHfiWXVV6RLfobdZqrShn3pHL4rJ22brR1iWWxVynDngXj19axeJMujZrVlVdm20NNib/Bba13hitbaUdlWmAVGSkrsd0ZBkuaQ/JxSP6LSVXXFeeIWTmpHMpmHItRCWSTRljd80XLbkmxthBvsBWzFjtWd5ZMmWl42q2zMY4qipdxMgHa1xVtfVP0ZMnSI+rdFYpEBAQEBAQEBAQEBAQEBAQEBBrWkbJ+7ZNqGja1m6tttvEQ8gc4aR1qvLG9JX6a3hyxP76vPoOo24lzYdmV7ZLzUoKinhnEOHdI2P3rnasTQSNZPGujGOlo32ce2XJS0xvw7HaPKI8Eg5nj4Lz4GP2PNZfd8Gjui/a/jH+1PL4/Z75vL7siHMSib9Bx53nyUow0jsjOpyz3SMObtM3UIz1veR2F1lOIiFU3tPLKhybC3W2KMHjDW37bL15vLLR41DSHLZsI43OPYB8VC87QvwRvMunRzrdUu4zCPwsPxUcfWZl5m6bQ3VWqRAQEBAQEBAQEBAQEBAQEBAQcJYw5paRcEEEcYIsQg8wVVMYpZInbY5HxnlLHFh8FyrR4Z2d+J8VYn3Wlmbn3T01HHBMJS5mIAtaHDCXFzRcuGwG3UtdM9a12lzcmmve0zCZOk+i9ic/cb/vXvmqI+SyfJ2fzj01riGc9UY/OvfM19pPJ394/f0dH85URNm08n3nNHhdR81X2S8lb3hnUeeW6bIbffxflCupk8Sq+Dw93XlHOuVvqMYOlid5heXvNeHtMMTy1rKOe1b9GRjeixp966yW1F2umlx90BVZdqZnfLzGTCLtBDRa5N7BoHEOxeVy2tzKz4NK+mNlg6MNcMzuOXwY34rXh4lztR6m5q5QICAgICAgICAgICAgICAgICAg8/6TKLcspz8AfgkH32DF/mD1ztRG15dnS23xR8nXmdm9JXPkZHIxhY1rt/i1gm2q3Fq7QmPH8Tu8zZYxddm2x6Kqi+upiHMxx8wrPJ/P7f9U+fj+n7pKn0avAs6qb1RH/epxpoiNt1c63efT92RDo0YDd1S88zGt8SV7Glr7vJ11vaEvSZmQs2Sy9rB+RW1xxXhTbPa3MQzDmxTn1w9/O8j3bKU1ieUIy2jhzjzXo2/q8Z6QL/AHrrz4dPZ7ObJ7y0bShTRxvgbFGyMYHkhjWsvvm2vYa+FZ9RtGzZo5mYtv8AJsGi4eiPPHM73I1bh9LLqPW3BXKBAQEBAQEBAQEBAQEBAQEBAQEFPab6S1RTy+3E9h/ungj96seqjrEunoJ/DaP3++iO0R1QZlBrf6yORncJP/Wo6afxPdbX8C8lucsQEHwm21BjzZQhZ68sbek9rfErybRHL2KzPEMOTOSjG2pi+64O926jOWkd04w3ntKs9JmWYZ5ozDJjDIyHEBzbEuvbWBfUFi1GStpjZ0dJjtSs+KG6aMR6DzyP8GjyWvD6GDP65barVIgICAgICAgICAgICAgICAgICCvNNdJio4pB9CcA9F7HD3gxZ9TH4N23Q22yTHvCosm5Skp5WTREB7HXaSLi9iNY4dRKx0tMTvDoZKReNpbFJpFyk79Zw8jY4h3ll1Oc+T3V10mL2+8uoZ31zxvqyX7r8Hu2Vc5rz3TjTYo/lcmVFbJskqpPvTSeZXn8Sff7pbYa/wBMf2ZtNkGsf+rTnlcx473BSjFkntKE5sUd4ScOaFadlMRzujb4uUo01/ZXOpxe/wDlJNzJq3NsWsafrPH5QVb5e0wo8zSJajnTkaSkm3OUsLnRteMBJABLm2NwNd2lZ8uOaTES2YMsZK7wtXRw21Czpv8Aet5Lo4vTDkZvXLaFYqEBAQEBAQEBAQEBAQEBAQEBAQaxpLpd0yZUj2Wtk/w3tee5pVeaN6Sv0s7Za/vl59XOry7F+HovJ2bGT8DZGUVOMTWuB3JhNiL7SOVdOK19nFtlyT0m0/3S8NHGz1I2N6LWt8ApK5mZd6PBAQEFMaYnn+XsH9mj/eTLBqvX9HW0P5c/r/6hYuYDbUMfO/33LZj9Lm5fVLYlNWICAgICAgICAgICAgICAgICAgwsuU26008R+nDIz8TCPNeWjeJhKlvDaJ9nmIu3t+tcqvLvXjpML2zcz1oWUNNutTG1+4RhzL4nAtYGkFoudoXRjLWKxvLj2wXm8+GO5NpNoB6hlk6MZb79lCdTjhKNHln/AOsCXSpF9CmkPSc1vhdVzrK+y2NBbvMMd+k6Q+rTMHSkJ8GhQnWT7JxoI72+zHfpJqTsjhH43ea885b2S8jT3lgVGkeu4DCOaM+blHzWT5JRosXzannDlqWqm3WYhzg0MFgGjCLuAsOVxVd72vO8tGLHXHG1V45kNtRRff8A3jl1KcOJf1J1SQEBAQEBAQEBAQEBAQEBAQEBAQCg8uVcGBz2ey5zfwkjyXJ4l9BE7xunMiZh1tQ0PhjbuRvhke9rQSCQdQu7UQRsV/wLW6wzeax0jaeW1UGiap/SVMTOg18vjhUvKT3lXOvr2qm6XRVCPnKmV3QDI/EOUo0lO8yqnX37RCSh0b0Ldolf0pCPcsp+Vx+33Vzrcvv9mbFmNk9uynB6T5HeLlP4GP2QnVZZ/mZLc0qAfqkJ52B3ivfhU9o/sj8fJ/VP91T6U6GKGuayKNkbdwjdhjaGC5fIMVhw6h2LHqKxF+jpaO02x7zPf/S2Mzh6HH9/33LdXhyrcppSREBAQEBAQEBAQEBAQEBAQEBAQEHmjOWPDV1LeKonH+q9cu/rn9XexdaV/SP8Le0T17f+lxukcBaSUazb6ZOrj2rfin8Dk6iu2SYhsM+cUI2YncwsO+yn4oVRSWHJnOfoxjrdfwC88SXw2O/OaX2WDqPxXnie/Dh1Ozkm9po6gniPhus50ye2zsCeN78L5K70gVDqiqEpI+aYze6hvXPd275ZM872dHSV2pt82+ZoZyubSxh0bTbFsJbtcTw341px33q5+bFFbzENhizmjPrMcOazh5KzxKvBKQp8qwv9WQX4jvT37V7vDyazDMXqIgICAgICAgICAgICAgICAgIPOmfEBFfVfbv7Xb4+K5uWNry7ennfHX9ErmhVtjpsJ9tx7bK7FfaqjUY979Eu7K/EpTkVxhdL55X+q+3Mo7zKcVrXmHBkEl98SV5ESlNq9mYG6lOJVsWSgDv+QozXdOMkwhcpU4Y7CDdU26NGOfFG6fzZaRFY3tfUr8XDJqNvEmbq1nLo9ZdHlWWL1XavZdvm9nB1L2JmEZpEp+hzmjdqkGA8Y3zfiFOLQrnHPZORyBwu0gg7CDcdqkrckBAQEBAQEBAQEBAQEBAQUdnc29ZlCPDe0sUl+EXja02/G1YcsbzaP0dTDPhrSf1j7o/I9NibYEHk4exV09l+S3dMw0VlZ4VE3ZbKZq92eeJ3Nj5SvUXPDyr0db42rx71Q9fAMWpV22X45nZM5KFmAK7HPRmyx1Zj3qe6rZ0mZe7mzGnyvCz15GDkLhfsUZvWO6cYrzxCPnzqpm/TLui1x71H4tU4092NFpCERvC2QHlLWg84137F58bbh75XflcGbGUnVNJBUOaGmWNry0awMXFdaqzvG7Bkr4bTEdkmvUBAQEBAQEBAQEBAQEBBR+d4/pLKY444z2Mpj5rHf12j5OlT8mk/P/bVKOscwg3II2OHnxqhp7bS2mgy61wtJZp4/onl5FKMnurti7wkX1bWi5cAOAk2HUp7oeCXWMtQ7DIOrX4Lzx1jul8K09nCTLsXBc9VvFeTmq9jT27sCoy+3gae0KE5VtcLBmywT9DtP8FCbTKzwRHdjHOGVupr2t5hfxupRNuyM1x92PJnBOTrmeea48AF7vb3ebY/Zhz18j9pkdzk/Febe8pRbbiHQY3HXh715vWCZtLrkgfa+oL2LQjMW90lm1R3qqYG5vPALc8rbr2tvxxHzRvX+HMz7T/h6bXTcQQEBAQEBAQEBAQEBAQEFB6SnluVakjh3LrBp4gQeRc/N+ZLr6facMRP76tbihc+IzNbvA8sPGCADfonFqPIevya7dXsXjfZwDyBbg4vgoSsryB7v6vrv/BR2r7rPFb2cmyPGxoHP/ypbVR8VnIvl4wOYDzXn4T8Xu+thcTre7q1J4jw/NzdRNG3vUPHL3wQ+OhYF54pS8MObGj6LSeYJ1OkO+CgmebNZrNtpDO9xFudSrSZ4QtkrXmWz0ejSukAJMLAde+kLtXJgBB7VfGlv8me2txxxuj878z30W5B0rXmQP1NaWhuDDwk674uTYvbafwRvMvK6vx9Ij7sLNGO9bSj+0RdzwfJU4/zI/VozTtit+j0Quq4QgICAgICAgICAgICAgIKK0kw4sqVJ4hESP7mIeYXPz+uXX0v5UfV3ZuZrzVLITA6zbudKSSG6w5oBI26wN7yKePHvCnPl2t1fM/cz20LIntkLzJiDhhDQHNAN2i+oa9nIvMuLwQlp885LTGzV49nasstzaqTR9lB4F4Ws5ZJGfkLj3LRGnvLJOrxR33S9NorqD85URM6DXS+OFTjSz3lXOur2hL0uiuAfOVEzugGRg9oce9WRpa91U66/aIazpGzego3QCEOGNsmIucXElpZbbs9Y7FHJhpXiE8OoyX33luuj/JdOaUP3CIvvrcY2lx3rTa5F+FXY6ViOkMuXJeZ6zKSylmfRy/ohG72ovk/8o3p6wlsNJ7FdRkr3adlrMyaC7mfKsHC0We3lLeHnHcqLYbV6w1U1Fb9J6MDI2ck9Md667L62nWD1cHOLdaUzTHLzJp4nhxz7y8yr3BzQWlrZMQOsAuLdh4fV4gp5bxaI2Qw0mszu1/MMXyhTD9rfsa4+SyYfzYb9T+TZ6BXUcQQEBAQEBAQEBAQEBAQEFQ5xNYcsVLXbHtazrNNFYdoWG0b5bRP76Q6VJmMFZjt/uXPNXLj8nuLHgugc65A2tOwuby6hq4bJiyfD6Tw8y44zdY5SWledk1JTyxuDmFzyHDlZ3HVsVufaaxMKtLE1vMSrAN3p5isM8Opv1elYTvRzDwXXfPuaAgrHTU3/tXfbDt3I+SpzcQ1abmWxaNX3ohzt/dsUsfCnL6pTVbnBSQ/O1MLDxOkaD+G91ObRHMvK0tbiENPpDye31ZXSH6jH+LgB3qE5qR3WRp8k9mm50ZeoajfxxPZIdZeLNxdJguCeW4Kz5MmKzVixZq/o0rKtS4kGPU3hxDWTfg1qjx14hojFPNkzo5Z/SVMPrSHshkPkvMH5sfvslqvybfT/ML5XUcQQEBAQEBAQEBAQEBAQEFG57uvlCpcPbA62xsHksOX1y6uD8uEvk3J0k1GKgjG25a8W1jCBv8AlGs3tst2Tmm9d2fx+G+yGrKJzGPYHExm7g2+oPwkXtx24VVETG8dl/jiZie6Aa3e9Sp7NfdcrtIeTo2taajG4NF2xMkl1gaxdrbA9a6U5aR3ceNPktPSEfUaT4/0NJO/lkwQtPWST3KudTWOFkaO3eYRVTpCr3fNwU8XTc+c9WHCFVOqntC2NHSOZa7lysqazD/KqjEGklrY42RhpO2x2nZwqq+a1uV9MNKcQwRQsw4S6RzfZe9xb+HYq5vb3WbRzs4Q0TS7DHGL8TW4j2BebTKUzt1lKU2a1bJ6lNJ94CIf5yFKMOSeyE6jFHNkzS6OKt1sbooxw3cXu7Gi3erI0l55mFNtbSOIlAZ3ZufySZsJkx3jEhIbgtdzhhsSfZ28qXweDulj1E5OIZOjCO+UYTxNlP8Apub+ZeaaP4iWsn+FK710nHEBAQEBAQEBAQEBAQEBBQ+csl6upd+2l7nkeSwX62l1sXSkfotHRxDhydFf6RkP+o4eAC2Y4/C5uWd7InPnIjI2GWPU1xLSziJa43byajq4PCvJSI6wsxXmZ2lVzBq6lhh1ZSNBk+Z4G5RPf0GOd4BS8MzxCub1jmU9R5nVz/0WEcb3Nb3XJ7lOMF57KrajHHdNU2j2Y/OTxs6DXSeOFWRpZ7yqnWV7Qjs+82W0VIJo5HPfujWnEGhuFwdrAAve4bwpfBWsbvcWpte22zJ0WUkNRG900TJHANtjaHW30gNgdXA3sU8OOu3CrUZLxbaJWVFC1os1oaOJoDR2BaWSZ3c0BBVOlZvpjOWBv7yRZdRzDfpOPqwNFUXp4PFDIe9g81Tpo/ifT/S7WT/C+v8Atcq6DlCAgICAgICAgICAgICASg881EmN73+25zvxOJ81z+Zdfbaq8c1ocFHTt/ZMPW4Yj4rdXiHKv6pYOfjb0o+0HuuHmo5PSli9SlWt1LBDsTy9B5K+Yi+zZ7oXSjhxbcyyl6iINS0qxYslzfVMTuyVgPcSqs0b0ldp52yQ1jQrPfdG8QPvA/mUcPCep9S1FezCAgq3SsPSouWEe+/4rLqOzdpOJdWiuL0x54oH98kShp4/H9Fmsn8EfqtdbXNEBAQEBAQEBAQEBAQEGBl+p3Klnk9iGR3WGEhRtO0TKVI3tEKFoxje1jdpIA5+DvssVI6urknasvQ0MYa0NGwAAcwFlvchCZ6tvSnkc3xt5qGThPH6lLAau1c92F/5OFoYx9RnuhdKOHFtzLIXrwQdNZSsljdHKwPY4EOa4XBB4CEexO3WEfkDNylow8U0W5h5u7fPeSQLDW8kgcmzWV5FYjh7a025Sy9REBBV+lgekwfZn3/4rNqOzbpO7nosb6TMeKIDtePgoabmU9Z6YWatjniAgICAgICAgICAgICCIzsyfJUUc0MJaHvZZuIkDaLgkA2uLjrUbRvGydLRW0TKuc0Mw61lYx9RGI44yH4sbH4y0ghrQ032gXvbUqaYpierRlzxau0LdWhkQ2dw9Efzs99qjfhOnqUieHrXOl14egqQfJs6LfALpw408u1HggICAgICCstLTfl6Y/Uf3Ob8Vn1HENmk7u3RSPlag/Vj7y/4KGm7p6ziv1WQtbAICAgICAgICAgICAgICAgIIrOkeiS8ze57So24Sp6lHzDbznzXOnu7FeIegoRvW8w8F03Fc0BAQEBAQEFb6WR8pTH6svjGs+o4a9LzP0dmiUa6k/Yj94vNN3S1nZYi0sQgICAgICAgICAgICAgICAgjc5B6LN0CezWvLcJU5hRs51u53ea508uxXiHoNo1LpOK+oCAgICAgIK70tQu9HfY4RujS7gBOAgE8F7HsVGeOjVpZ67O7RMzeVDuN7B2NJ/Mo6biUtZ6ob8tLGICAgICAgICAgICAgICAgIMDLw9Gm+yk7mkryeEq8womcXc8fWPiVz55devph6FXRcYQEBAQEBAQddRA17Sx7Q5rhYtcA4EcRB2pyRO3D5S0zI2hkbGsaNjWNDQOoakiNnszvy7UeCAgICAgICAgICAgICAgICDEys28Eo443jtaV5PD2OVFAXltxyAdrlg/mdeJ/B9HoBdBxxAQEBAQEBAQEBAQEBAQEBAQEBAQEBAQEBAQfCEGqs0f0Ym3W8p3+MMLhgBBvhFm4rX4zwKr4Nd91/mL+HwtrVqg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data:image/jpeg;base64,/9j/4AAQSkZJRgABAQAAAQABAAD/2wCEAAkGBxITERUSEhIVFRUXFRUXFRUTFhYRFxUVFRUWFhcSFRYYHiggGBolGxUVITEhJSkrLi4uFx8zODMtNygtLisBCgoKDg0OGxAQGy4lHyUxLS0tLS8rLi8tLS0tLS0tLS0tLS0tLS0tLS0tLS0tLS0tLS0tLS0tLS0tLS0tLS0tLf/AABEIAOEA4QMBEQACEQEDEQH/xAAcAAEAAgIDAQAAAAAAAAAAAAAABQcEBgIDCAH/xABNEAABAwIBBQwFCAULBQAAAAABAAIDBBESBQYHITETIkFRYXFygZGhscEkMlKy0SMzQmJzgpLCQ0Rjs+EUFyVTZIOToqPS8RU0VMPT/8QAGgEBAAMBAQEAAAAAAAAAAAAAAAIDBAUBBv/EADIRAQACAQMCBAQEBwADAAAAAAABAgMEETEhQRIUMlETYYGhIjNx8CNCUpGx0eEVwfH/2gAMAwEAAhEDEQA/ALxQEBAQEBBCtzsoTK6H+Ux7o1zmubexDmkhzecEHsUPiV323WfCvtvt0TDHggEEEHWCNYI4wVNW5ICAgICAg+OcBrJsOXUg1/ODPClpo3u3Vj3gb2NjsRc46g04b2+CrtlrEcrseC954YOZ+ehrZTHuQYBGXYg4nWHNGGxaPavdRx5fHPCWbB8Lu29XM4gICAgICAgICAgICAgICAgIKC0mUO4ZTlI1CUMmbbgxDC48+Njz1rn6iu13X0lvFij5dGRkzPCshjbuMtm8LHNa8XO21xca77DwpGW0R0lG2ClrTEwmKfShVj14oXcoD2H3iF75q0cxCPkqTxMs6PSnLw0jOqUj8i985P8AT9/+PPIR/V9v+uX86j//ABG/4x/+a885P9P3/wCH/j4/q+3/AFybpMldspmDne53kFKNVaex5GsfzfZ2vz1qyLhkTeYE+JUvjXR8tj95Q+UM7646t1w9Bob3qi2fJ7r6abF7IKryjPIflJnu53FVeO08yvjHSvEO2noWvdGx2wkk9QPxWvHETMQz5LTWJlvWY1GyOreGCwFO2/O6S/5QtFYiLdPZgy2m0by3xWKBAQEBAQEBAQEBAQEBAQEBAQVdpvyfvKepA9VzonczxjbfmLHfiWXVV6RLfobdZqrShn3pHL4rJ22brR1iWWxVynDngXj19axeJMujZrVlVdm20NNib/Bba13hitbaUdlWmAVGSkrsd0ZBkuaQ/JxSP6LSVXXFeeIWTmpHMpmHItRCWSTRljd80XLbkmxthBvsBWzFjtWd5ZMmWl42q2zMY4qipdxMgHa1xVtfVP0ZMnSI+rdFYpEBAQEBAQEBAQEBAQEBAQEBBrWkbJ+7ZNqGja1m6tttvEQ8gc4aR1qvLG9JX6a3hyxP76vPoOo24lzYdmV7ZLzUoKinhnEOHdI2P3rnasTQSNZPGujGOlo32ce2XJS0xvw7HaPKI8Eg5nj4Lz4GP2PNZfd8Gjui/a/jH+1PL4/Z75vL7siHMSib9Bx53nyUow0jsjOpyz3SMObtM3UIz1veR2F1lOIiFU3tPLKhybC3W2KMHjDW37bL15vLLR41DSHLZsI43OPYB8VC87QvwRvMunRzrdUu4zCPwsPxUcfWZl5m6bQ3VWqRAQEBAQEBAQEBAQEBAQEBAQcJYw5paRcEEEcYIsQg8wVVMYpZInbY5HxnlLHFh8FyrR4Z2d+J8VYn3Wlmbn3T01HHBMJS5mIAtaHDCXFzRcuGwG3UtdM9a12lzcmmve0zCZOk+i9ic/cb/vXvmqI+SyfJ2fzj01riGc9UY/OvfM19pPJ394/f0dH85URNm08n3nNHhdR81X2S8lb3hnUeeW6bIbffxflCupk8Sq+Dw93XlHOuVvqMYOlid5heXvNeHtMMTy1rKOe1b9GRjeixp966yW1F2umlx90BVZdqZnfLzGTCLtBDRa5N7BoHEOxeVy2tzKz4NK+mNlg6MNcMzuOXwY34rXh4lztR6m5q5QICAgICAgICAgICAgICAgICAg8/6TKLcspz8AfgkH32DF/mD1ztRG15dnS23xR8nXmdm9JXPkZHIxhY1rt/i1gm2q3Fq7QmPH8Tu8zZYxddm2x6Kqi+upiHMxx8wrPJ/P7f9U+fj+n7pKn0avAs6qb1RH/epxpoiNt1c63efT92RDo0YDd1S88zGt8SV7Glr7vJ11vaEvSZmQs2Sy9rB+RW1xxXhTbPa3MQzDmxTn1w9/O8j3bKU1ieUIy2jhzjzXo2/q8Z6QL/AHrrz4dPZ7ObJ7y0bShTRxvgbFGyMYHkhjWsvvm2vYa+FZ9RtGzZo5mYtv8AJsGi4eiPPHM73I1bh9LLqPW3BXKBAQEBAQEBAQEBAQEBAQEBAQEFPab6S1RTy+3E9h/ungj96seqjrEunoJ/DaP3++iO0R1QZlBrf6yORncJP/Wo6afxPdbX8C8lucsQEHwm21BjzZQhZ68sbek9rfErybRHL2KzPEMOTOSjG2pi+64O926jOWkd04w3ntKs9JmWYZ5ozDJjDIyHEBzbEuvbWBfUFi1GStpjZ0dJjtSs+KG6aMR6DzyP8GjyWvD6GDP65barVIgICAgICAgICAgICAgICAgICCvNNdJio4pB9CcA9F7HD3gxZ9TH4N23Q22yTHvCosm5Skp5WTREB7HXaSLi9iNY4dRKx0tMTvDoZKReNpbFJpFyk79Zw8jY4h3ll1Oc+T3V10mL2+8uoZ31zxvqyX7r8Hu2Vc5rz3TjTYo/lcmVFbJskqpPvTSeZXn8Sff7pbYa/wBMf2ZtNkGsf+rTnlcx473BSjFkntKE5sUd4ScOaFadlMRzujb4uUo01/ZXOpxe/wDlJNzJq3NsWsafrPH5QVb5e0wo8zSJajnTkaSkm3OUsLnRteMBJABLm2NwNd2lZ8uOaTES2YMsZK7wtXRw21Czpv8Aet5Lo4vTDkZvXLaFYqEBAQEBAQEBAQEBAQEBAQEBAQaxpLpd0yZUj2Wtk/w3tee5pVeaN6Sv0s7Za/vl59XOry7F+HovJ2bGT8DZGUVOMTWuB3JhNiL7SOVdOK19nFtlyT0m0/3S8NHGz1I2N6LWt8ApK5mZd6PBAQEFMaYnn+XsH9mj/eTLBqvX9HW0P5c/r/6hYuYDbUMfO/33LZj9Lm5fVLYlNWICAgICAgICAgICAgICAgICAgwsuU26008R+nDIz8TCPNeWjeJhKlvDaJ9nmIu3t+tcqvLvXjpML2zcz1oWUNNutTG1+4RhzL4nAtYGkFoudoXRjLWKxvLj2wXm8+GO5NpNoB6hlk6MZb79lCdTjhKNHln/AOsCXSpF9CmkPSc1vhdVzrK+y2NBbvMMd+k6Q+rTMHSkJ8GhQnWT7JxoI72+zHfpJqTsjhH43ea885b2S8jT3lgVGkeu4DCOaM+blHzWT5JRosXzannDlqWqm3WYhzg0MFgGjCLuAsOVxVd72vO8tGLHXHG1V45kNtRRff8A3jl1KcOJf1J1SQEBAQEBAQEBAQEBAQEBAQEBAQCg8uVcGBz2ey5zfwkjyXJ4l9BE7xunMiZh1tQ0PhjbuRvhke9rQSCQdQu7UQRsV/wLW6wzeax0jaeW1UGiap/SVMTOg18vjhUvKT3lXOvr2qm6XRVCPnKmV3QDI/EOUo0lO8yqnX37RCSh0b0Ldolf0pCPcsp+Vx+33Vzrcvv9mbFmNk9uynB6T5HeLlP4GP2QnVZZ/mZLc0qAfqkJ52B3ivfhU9o/sj8fJ/VP91T6U6GKGuayKNkbdwjdhjaGC5fIMVhw6h2LHqKxF+jpaO02x7zPf/S2Mzh6HH9/33LdXhyrcppSREBAQEBAQEBAQEBAQEBAQEBAQEHmjOWPDV1LeKonH+q9cu/rn9XexdaV/SP8Le0T17f+lxukcBaSUazb6ZOrj2rfin8Dk6iu2SYhsM+cUI2YncwsO+yn4oVRSWHJnOfoxjrdfwC88SXw2O/OaX2WDqPxXnie/Dh1Ozkm9po6gniPhus50ye2zsCeN78L5K70gVDqiqEpI+aYze6hvXPd275ZM872dHSV2pt82+ZoZyubSxh0bTbFsJbtcTw341px33q5+bFFbzENhizmjPrMcOazh5KzxKvBKQp8qwv9WQX4jvT37V7vDyazDMXqIgICAgICAgICAgICAgICAgIPOmfEBFfVfbv7Xb4+K5uWNry7ennfHX9ErmhVtjpsJ9tx7bK7FfaqjUY979Eu7K/EpTkVxhdL55X+q+3Mo7zKcVrXmHBkEl98SV5ESlNq9mYG6lOJVsWSgDv+QozXdOMkwhcpU4Y7CDdU26NGOfFG6fzZaRFY3tfUr8XDJqNvEmbq1nLo9ZdHlWWL1XavZdvm9nB1L2JmEZpEp+hzmjdqkGA8Y3zfiFOLQrnHPZORyBwu0gg7CDcdqkrckBAQEBAQEBAQEBAQEBAQUdnc29ZlCPDe0sUl+EXja02/G1YcsbzaP0dTDPhrSf1j7o/I9NibYEHk4exV09l+S3dMw0VlZ4VE3ZbKZq92eeJ3Nj5SvUXPDyr0db42rx71Q9fAMWpV22X45nZM5KFmAK7HPRmyx1Zj3qe6rZ0mZe7mzGnyvCz15GDkLhfsUZvWO6cYrzxCPnzqpm/TLui1x71H4tU4092NFpCERvC2QHlLWg84137F58bbh75XflcGbGUnVNJBUOaGmWNry0awMXFdaqzvG7Bkr4bTEdkmvUBAQEBAQEBAQEBAQEBBR+d4/pLKY444z2Mpj5rHf12j5OlT8mk/P/bVKOscwg3II2OHnxqhp7bS2mgy61wtJZp4/onl5FKMnurti7wkX1bWi5cAOAk2HUp7oeCXWMtQ7DIOrX4Lzx1jul8K09nCTLsXBc9VvFeTmq9jT27sCoy+3gae0KE5VtcLBmywT9DtP8FCbTKzwRHdjHOGVupr2t5hfxupRNuyM1x92PJnBOTrmeea48AF7vb3ebY/Zhz18j9pkdzk/Febe8pRbbiHQY3HXh715vWCZtLrkgfa+oL2LQjMW90lm1R3qqYG5vPALc8rbr2tvxxHzRvX+HMz7T/h6bXTcQQEBAQEBAQEBAQEBAQEFB6SnluVakjh3LrBp4gQeRc/N+ZLr6facMRP76tbihc+IzNbvA8sPGCADfonFqPIevya7dXsXjfZwDyBbg4vgoSsryB7v6vrv/BR2r7rPFb2cmyPGxoHP/ypbVR8VnIvl4wOYDzXn4T8Xu+thcTre7q1J4jw/NzdRNG3vUPHL3wQ+OhYF54pS8MObGj6LSeYJ1OkO+CgmebNZrNtpDO9xFudSrSZ4QtkrXmWz0ejSukAJMLAde+kLtXJgBB7VfGlv8me2txxxuj878z30W5B0rXmQP1NaWhuDDwk674uTYvbafwRvMvK6vx9Ij7sLNGO9bSj+0RdzwfJU4/zI/VozTtit+j0Quq4QgICAgICAgICAgICAgIKK0kw4sqVJ4hESP7mIeYXPz+uXX0v5UfV3ZuZrzVLITA6zbudKSSG6w5oBI26wN7yKePHvCnPl2t1fM/cz20LIntkLzJiDhhDQHNAN2i+oa9nIvMuLwQlp885LTGzV49nasstzaqTR9lB4F4Ws5ZJGfkLj3LRGnvLJOrxR33S9NorqD85URM6DXS+OFTjSz3lXOur2hL0uiuAfOVEzugGRg9oce9WRpa91U66/aIazpGzego3QCEOGNsmIucXElpZbbs9Y7FHJhpXiE8OoyX33luuj/JdOaUP3CIvvrcY2lx3rTa5F+FXY6ViOkMuXJeZ6zKSylmfRy/ohG72ovk/8o3p6wlsNJ7FdRkr3adlrMyaC7mfKsHC0We3lLeHnHcqLYbV6w1U1Fb9J6MDI2ck9Md667L62nWD1cHOLdaUzTHLzJp4nhxz7y8yr3BzQWlrZMQOsAuLdh4fV4gp5bxaI2Qw0mszu1/MMXyhTD9rfsa4+SyYfzYb9T+TZ6BXUcQQEBAQEBAQEBAQEBAQEFQ5xNYcsVLXbHtazrNNFYdoWG0b5bRP76Q6VJmMFZjt/uXPNXLj8nuLHgugc65A2tOwuby6hq4bJiyfD6Tw8y44zdY5SWledk1JTyxuDmFzyHDlZ3HVsVufaaxMKtLE1vMSrAN3p5isM8Opv1elYTvRzDwXXfPuaAgrHTU3/tXfbDt3I+SpzcQ1abmWxaNX3ohzt/dsUsfCnL6pTVbnBSQ/O1MLDxOkaD+G91ObRHMvK0tbiENPpDye31ZXSH6jH+LgB3qE5qR3WRp8k9mm50ZeoajfxxPZIdZeLNxdJguCeW4Kz5MmKzVixZq/o0rKtS4kGPU3hxDWTfg1qjx14hojFPNkzo5Z/SVMPrSHshkPkvMH5sfvslqvybfT/ML5XUcQQEBAQEBAQEBAQEBAQEFG57uvlCpcPbA62xsHksOX1y6uD8uEvk3J0k1GKgjG25a8W1jCBv8AlGs3tst2Tmm9d2fx+G+yGrKJzGPYHExm7g2+oPwkXtx24VVETG8dl/jiZie6Aa3e9Sp7NfdcrtIeTo2taajG4NF2xMkl1gaxdrbA9a6U5aR3ceNPktPSEfUaT4/0NJO/lkwQtPWST3KudTWOFkaO3eYRVTpCr3fNwU8XTc+c9WHCFVOqntC2NHSOZa7lysqazD/KqjEGklrY42RhpO2x2nZwqq+a1uV9MNKcQwRQsw4S6RzfZe9xb+HYq5vb3WbRzs4Q0TS7DHGL8TW4j2BebTKUzt1lKU2a1bJ6lNJ94CIf5yFKMOSeyE6jFHNkzS6OKt1sbooxw3cXu7Gi3erI0l55mFNtbSOIlAZ3ZufySZsJkx3jEhIbgtdzhhsSfZ28qXweDulj1E5OIZOjCO+UYTxNlP8Apub+ZeaaP4iWsn+FK710nHEBAQEBAQEBAQEBAQEBBQ+csl6upd+2l7nkeSwX62l1sXSkfotHRxDhydFf6RkP+o4eAC2Y4/C5uWd7InPnIjI2GWPU1xLSziJa43byajq4PCvJSI6wsxXmZ2lVzBq6lhh1ZSNBk+Z4G5RPf0GOd4BS8MzxCub1jmU9R5nVz/0WEcb3Nb3XJ7lOMF57KrajHHdNU2j2Y/OTxs6DXSeOFWRpZ7yqnWV7Qjs+82W0VIJo5HPfujWnEGhuFwdrAAve4bwpfBWsbvcWpte22zJ0WUkNRG900TJHANtjaHW30gNgdXA3sU8OOu3CrUZLxbaJWVFC1os1oaOJoDR2BaWSZ3c0BBVOlZvpjOWBv7yRZdRzDfpOPqwNFUXp4PFDIe9g81Tpo/ifT/S7WT/C+v8Atcq6DlCAgICAgICAgICAgICASg881EmN73+25zvxOJ81z+Zdfbaq8c1ocFHTt/ZMPW4Yj4rdXiHKv6pYOfjb0o+0HuuHmo5PSli9SlWt1LBDsTy9B5K+Yi+zZ7oXSjhxbcyyl6iINS0qxYslzfVMTuyVgPcSqs0b0ldp52yQ1jQrPfdG8QPvA/mUcPCep9S1FezCAgq3SsPSouWEe+/4rLqOzdpOJdWiuL0x54oH98kShp4/H9Fmsn8EfqtdbXNEBAQEBAQEBAQEBAQEGBl+p3Klnk9iGR3WGEhRtO0TKVI3tEKFoxje1jdpIA5+DvssVI6urknasvQ0MYa0NGwAAcwFlvchCZ6tvSnkc3xt5qGThPH6lLAau1c92F/5OFoYx9RnuhdKOHFtzLIXrwQdNZSsljdHKwPY4EOa4XBB4CEexO3WEfkDNylow8U0W5h5u7fPeSQLDW8kgcmzWV5FYjh7a025Sy9REBBV+lgekwfZn3/4rNqOzbpO7nosb6TMeKIDtePgoabmU9Z6YWatjniAgICAgICAgICAgICCIzsyfJUUc0MJaHvZZuIkDaLgkA2uLjrUbRvGydLRW0TKuc0Mw61lYx9RGI44yH4sbH4y0ghrQ032gXvbUqaYpierRlzxau0LdWhkQ2dw9Efzs99qjfhOnqUieHrXOl14egqQfJs6LfALpw408u1HggICAgICCstLTfl6Y/Uf3Ob8Vn1HENmk7u3RSPlag/Vj7y/4KGm7p6ziv1WQtbAICAgICAgICAgICAgICAgIIrOkeiS8ze57So24Sp6lHzDbznzXOnu7FeIegoRvW8w8F03Fc0BAQEBAQEFb6WR8pTH6svjGs+o4a9LzP0dmiUa6k/Yj94vNN3S1nZYi0sQgICAgICAgICAgICAgICAgjc5B6LN0CezWvLcJU5hRs51u53ea508uxXiHoNo1LpOK+oCAgICAgIK70tQu9HfY4RujS7gBOAgE8F7HsVGeOjVpZ67O7RMzeVDuN7B2NJ/Mo6biUtZ6ob8tLGICAgICAgICAgICAgICAgIMDLw9Gm+yk7mkryeEq8womcXc8fWPiVz55devph6FXRcYQEBAQEBAQddRA17Sx7Q5rhYtcA4EcRB2pyRO3D5S0zI2hkbGsaNjWNDQOoakiNnszvy7UeCAgICAgICAgICAgICAgICDEys28Eo443jtaV5PD2OVFAXltxyAdrlg/mdeJ/B9HoBdBxxAQEBAQEBAQEBAQEBAQEBAQEBAQEBAQEBAQfCEGqs0f0Ym3W8p3+MMLhgBBvhFm4rX4zwKr4Nd91/mL+HwtrVqg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AutoShape 20" descr="data:image/jpeg;base64,/9j/4AAQSkZJRgABAQAAAQABAAD/2wCEAAkGBxAQEA8QDhAQERAVEBAQEBAQDw8UDg8QFBEWFhYSFBQYHCggGBolGxQTIT0hJSkrLjEuFx81ODMsNygtLjcBCgoKDg0OGhAQGiwcIBwsLCwsLCwsLCwsLCwsLCwsLCwsLCwsLCwsLCwsLCwsLCwsLCwsLCwsLCwsLCwsLDcsLP/AABEIAQEAxAMBEQACEQEDEQH/xAAcAAEAAQUBAQAAAAAAAAAAAAAABQIDBAYIBwH/xAA/EAACAQMABwUFBgUCBwEAAAAAAQIDBBEFBhIhMUFRBxNhcYEiMlKRoRRCYrHB0SOCkvDxFXIXJDNzorLhCP/EABoBAQADAQEBAAAAAAAAAAAAAAABAgQDBQb/xAAqEQEAAgICAgICAQQCAwAAAAAAAQIDEQQhEjEFQRNRIhQyYbFCcRUjUv/aAAwDAQACEQMRAD8A9wAAAAAAAAAAAAAAAAAAAAAAAAAAAAAAAAAAAAAAAAAAAAAAAAAAAAAAAAAAAAAAAAjNM6ap2qjtJynJxUYRaTblLZWW+CyUveKRtelJvOoQy14ppSlOhUUY5blGUZbllZS3ccMzRzK/cO1uNMfaRttarWrCM6U5TyvdUWprwafAtbmY49duE1mJ1LIhdXFT3KSpx+Kq3n+kiMmW/quoNQrVnWe+Vw8/hhHZX7l4xX+7I3CipWuKO+aVaHNwWzUS67PBlZtlx968oGRS0jSlTdRTWylmWeMfNF68nHNfLZpBXOtEsvu6cdnltN5fouB5mT5O2/416QWutL397Tz02N3zyMfyn/1AzLPWWlPdP2HnCW97urZ3x/J4rTq3SdJqE01mLTXVPKPSraLRuO0KiQAAAAAAAAAAAAAAAxNI6No3EdivBTXLipRfWMlvXoVmsTGpTFpidw1bWPUanUoz+zSqxqKGIw2k1Uxwjl8+WWzPbi1+nX81p9oS11CvLdRnQrqpJb4tbdKsk+Cw92fU5W40xO6om8T7TWjtYbug1TvaUp/i2VGsl15Rl9PUtXPevV4Umv6bbZXtOtHbpSUlwfWL6SXJmutotHSrIJGp6020aM6dSKxGpJxnFcpcVJfseJ8lSMUxaPVvadoCrcQwpZynwx/e48y9q62idMKrduW6O5GS+aZQ+p44vf05maZlaOktobTNSg/ihzhnCz1ybuF8jfjzr3H6W9t6s7qNWEZxa3pNpNPZb5M+vw5q5axav2rML52QAAAAAAAAAAAAAAAAAFuvQjUWzOKkuj/QrasT7NtdvrKdpP7RQy48Kkfihng/3MtqTinyj0nqU/ZXUa1ONSDzFr1T5pmmlotG4QhddqebeMvhqxfo01+p5nzFd4Yn9SPO7d4lJcsPK5PCPm99aUj2y7Zpxbgm5c18K6rqV8JnuF40rUVH3t8unTzOM1T69r9vFyZ2xYtyrNpT2i7iVF5i1v3NNZyj3eJM4fSYs2myvY1U3HO7Gco9rFli8dJmGSdUAAAAAAAAAAAAAAAAAB8nFNNNZTWGnwaImImOxB2NL7LcOkv+lU3xXSfL9V8jPT/138f2mUtfWsatOVOfuyWPLozpmxRkpNZ+0PKb+0lRrShLlJxz1WcZPjM2O2K80n6VmO1FpUcJv1RStvFEdSzYuMk3JZaSaw8N43NPrwOlYreO19/tct7hSxsP+Xg0c4m0T0nqWR9sS55f0NVOT4wpMMvRWnO6qJyfsPdPCy8Gnj8/8V436+0xLdLO8p1o7VKanHw4rwa5H0eLPTLG6TtLIOoAAAAAAAAAAAAAAAAAEZp6i3TU4+9BqSfh/nD9DLya/wAfKPcDOtaynCM1zSfl4HelvKsSIfWbQauIbUElVTzlYzNPc0/75Hn/ACHBjNXdY7Hn93aTpycZxalF4aaPl8mO2O01tCsw+U6mP75FKzoWqL2ZeuUJnvaI6fadWSniTzHPPf5by/lGk/bLtaE6slCnTcpPkm8ebfJFsWO+W3jSu06b/q5oX7NFuTTqTxt4zsrHBLrx4n1PA4f9PXv3PtKYPQAAAAAAAAAAAAAAAAAApqQUk4vg00/JkWjcaEboGbUalKXGE2vR/wD3Jm4s6iaT9CUNQwr3RdGs1KpBN4azvWV44M2Xi48s7tHaWs3epstqTpSWzxipcf8Aazx8vw87nwnpGoYMdUa7WcJfhcltGePiMsxs8YZtpqZJ576SWMbLjvz1T6HfF8Nb/nOjUNp0bo+FCChBcPvYW1Lfnez2sHHphrFajLNAAAAAAAAAAAAAAAAAAAABEv8Ah3i6VYf+S/wvmY/7M/8A2JY2AAAAAAAAAAAAAAAAAAAAAAAAAAAETp9bPc1V9yrHP+18fyMvJ61b9SiUsakgAAAAAAAAAAAAAAAAAAAAAAAAAAYOnKW1b1V+Ha+Tz+hw5EbxySv2FXbpU5dYRfrgvitukSL50AAAAAAAAAAAAAAAAAAAAAAAAAAW7iG1CcesZL5opkjdZgYGrtTat4eDlH5P/Bx4s7xwJM0gAAAAAAAAAAAAAAAAAAAAAAAAABE+hDatPEa0Phqv8l+xj4c9Wj9SJk2gAAAAAAAAAAAAAAAAAAAAAAAAAAENoj2bm7j4xl83L90YeP1lvAmTcAAAAAAAAAAAAAAAAAAAAAAAAAAARFutm9q/ip5+Wz+7MdY1nn/IlzYAAAAAAAAAAAAAAAAAAAAAAAAAAARFV4vYeNN/k/2Mdp1yIEubAAAAAAAAAAAAAAAAAAAAAAAAAAACGvN15Sf4Yr5uRgyzrkQJk3gAAAAAAAAAAAAAAAAAAAAAAAhNZNabTR8Nq5qYk03ClD2q1Tyj08XhFL5K19y08fiZc86pDzHSHbDVqVVGjCFvRzvlJd5Xa/8AVfJnD88zPUPWj4rFjr/O25/X0jNZO0m4aX2O8rp8240ln0USbXn6lGPi4o/uqm9C6bvZ6OjcV60pXTlKdKpOMfZisqm2ksY5+piyTvLE/p52alfyarHUNap9sWlqUnGorabi3GW1Re9p798ZI3fkloji4rRv0mrHtwrbu/sqUurpVZxfopJ/mT+aT/x1Z/ts2nRXbBo2rhVo17d9ZwU4fODb+hMZolyv8bmjuO276M0pb3MO8tq1OtD4qc1LHg+j8zrFon0w3pak6tGmYSqAAAAAAAAAAAAAAAAAHnvaF2hKzcrWzxO6wtub3wt88sfenjly59DPlzePUPX+P+MnP/PJ1X/by/8A0C8utu5uNtub2nOo25z8fIzxS1u5e7OfDij8dGs6Q0fKE3EeUR7UnBbJ3Cm5pbbTSjBKKWI5a3c95H5IWni2t76ZMnUVOO3Wqyg8xjF1Hjdx3Z3ciJtP0U4eCs99tk1W1otrKDTtaVSb+9KnGT+bOmPJr2zcriRkn+PS5pTXSnXzm1pJf9uBacu3OnCmv21S+qQnvhBQ8lhHOZa60mOluwvq9vNVbapOlUXCdOTT8n1Xgya2055cMXjUxt7J2fdqsbiULXSTjTrNqNO4SxSqy4KM19yT68H4GmmTft4XJ4U0/lTuHqh2eeAAAAAAAAAAAAAAAax2hazrRtnKpHDrzfdW8X8bW+bXSKy/kuZzyX8Y21cPj/nyxX6+3P8AYaW7qo6tSPezcnJyqPLlJvLk2+LyYYnvb7C3jGPwr1Ca0hr9cVo7CSjHGMLgdLZJmNMmLiY4tv21udSU25N5b5me0vUpTcahXGslTnTlBNtqUZJR21JblmWM7ONrcubRasxpzyUmLMXZG1fBXDCUk4pt4xJt5j1wuG8bPxvtOlkpa2nemGJZ1a42qHczUvYw6KjsqEZN+3KSxltpJF4yRMOVuNMW3CNp7nvIt2jHqs6lReUlxRbHafUufMw115VdF9l2sn2+wpyqPNel/BrdW4r2Z+sceuTfjt5Q+Q5mH8eTr1LcDoyAAAAAAAAAAAAAAOfu2fTLr6SlRT/h28I00uXeTSnOX1iv5TJmnc6fQfF0imObfcvPpSOUQ32ttVTIsvjiZlJW8dxnt7e1h1Wqicd5MS53ruVOySr4vkiVbK6UsFbQ6Y50z7a37zcitarZMkRCm/0LUgtrDwdoiYYJy1tKIqN8GTEKWvMxpvPYtpd0NIqi2+7uIOm1y7yPtQf0kv5jRitq2nkfI4fLD5fp0Ea3zwAAAAAAAAAAAAADk7We7dW+vajedq5rvPh3jS+iRiv7fS8bUYqxCMRV3j2yaMTnLbirpI0+BWYa6X+lLRzaojpS4loUtC1OJLhKlDSsS2PVSKdRJ9TpSGflWmKvXXoKlVtZcM7P6GvwjT5meTauR4VrJad1XnFcMszWjUvdx28qRKzq/dOjdW1VPGxXpSz4Kaz9MiJ1MSjJXypas/cOsD0Hx4AAAAAAAAAAAAADkPTMdm6uovjG4rRfpUkjJaO30GC38IY8DnLZT2zLbDlFSeI5SbxnCzveDn9ttJ6SukKUKU5U6VRVae1mE9nEmsc+nEm8RHTrhtNoibRqS2obRyiNtc5NQmbPQ+1yOtaMWXk6TNrqg6n3TrGLbz8nO8WDrDqv3Ec4K3x6deNyvyS1vR113UsnOs6bstPKG30deHCm455YOsZXl3+P3bbRtNXnfVHM5zO5aq4/CumDbRzOCXFyil5tkqz9uuz0XxgAAAAAAAAAAAAADljtLsfs+l7+GMJ1u9ju3NVYqplesmvQ4Xjt63GvusIGmZ5eri7ZMDnLbRkUystVUxo6sk1kmqmTcty0PeU1jODvWYeZnpaW66K0vQgt7X0O9bxDyMuDJZAa+aYpVINRxwOeW8S3/H4L1nt5HVllvzMj6FaaIUlaqFoZ7pDVS1dW+s6a+9cUV6bab+iOtY3MMme3jjtP6h1Ub3yAAAAAAAAAAAAAADwf/wDQWi3C7tbpL2atF0pP8dKTf1jNf0nLJD0OHbqYeZUWZrPawz0yIM5S20lkRKNlZ6XI1GuASv07+ceDJ2rNIle/1ir8X1J8pU/FVj1r+pP3pNkblatax6Y+SF9r6uF3UqbiveUoyWympcN7xlrGVjK45LRPTnNZ8tsCoyYcMkt07HtH99pSlLlRhUrPpuWwvrNfI7Yo3Z5nyOTw48/56dEG18yAAAAAAAAAAAAAA0rtd0C73RlXYjmrQauKa5vYTU4rzg5buqRS8bh342TwydubaZll9Bjllum442k1lJrPHD4M5S3VXIspLVWen3ITsyDb5klEy+pkES+5IW2+SZKLSsSZeGW09vduxLQDoWk7qosTuGtjqqMM4fq9p+WDXgrqNvnflM3nkjHH/H/b0g7vLAAAAAAAAAAAAAAGgOau1DVF6OvG6cf+VrOU6DS9mDz7VH05eDXRmXJXUvc4eb8ldfcNUVZyxtNvCSWXwS4LyOMw9Ol12LKS11lVkhbZkJ2MEyIGzINqZSJiHO1mz9nmqU9JXSUk1bU2pV5rmuVNP4pfRZ8Drjp5S87mcqMNevc+nSNGlGEYxglGMUoxitySSwkjc+YmZmdyrCAAAAAAAAAAAAAAFqtcQh7zCYhq2uLtL22qW1dezLfGaxt06i92cfFfVZXMpaItGmjB5Y7RaHOmlNHTtqs6VTjF7pL3Zx5SXgzJMae/jtFo3CzFlJhrpZWmVdYl9TC0SNgmTINgRKU1b1euNIV40LaDbyu8qNfw6MG/em/nu4vBelJtLLyeRTDXdnSWrWgqNhbU7agvZisyk8bVSb96cvF/sjdWsVjUPlc+a2W82slSzkAAAAAAAAAAAAAAwNK3vdx3cSJWrXbQtM6clv3spMtdMcNP0jpqW/e/mV201xw1fS12qqxNZxwfOPkUmNtGPdPSCksHKYbaZIkUimnaLqlIjS8XVbQ0t5Pm2NIm8Q2jVXUyvezi6maFDKzUlH25LpCL4+b3eZ0pimWLkc+tI67l0Fq5oe3s6EaNrTUILe+c5yxvlOXGTNlYiI6fN5ct8lt2lKFnMAAAAAAAAAAAAAAAxryzjVWJEaTFtNev9UITzjBE1dq5phrt9qBngivi7V5KEuuzx7935keLrHJR9Ts8l8JHgvHJhb/4dyf3SPxrf1el6l2aZ4xf9Uh+KD+ulJW3ZZTeNqEn/PU/cfihSefb9ti0V2cW9JpqlBPq1mXze8vGOHC/Mvb3LarPQUKeC+mackylYQSWES5qgAAAAAAAAAAAAAAAAAAA+OK6AUunHovkDZ3MfhQTt9UF0QQq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AutoShape 22" descr="data:image/jpeg;base64,/9j/4AAQSkZJRgABAQAAAQABAAD/2wCEAAkGBxAQEA8QDhAQERAVEBAQEBAQDw8UDg8QFBEWFhYSFBQYHCggGBolGxQTIT0hJSkrLjEuFx81ODMsNygtLjcBCgoKDg0OGhAQGiwcIBwsLCwsLCwsLCwsLCwsLCwsLCwsLCwsLCwsLCwsLCwsLCwsLCwsLCwsLCwsLCwsLDcsLP/AABEIAQEAxAMBEQACEQEDEQH/xAAcAAEAAQUBAQAAAAAAAAAAAAAABQIDBAYIBwH/xAA/EAACAQMABwUFBgUCBwEAAAAAAQIDBBEFBhIhMUFRBxNhcYEiMlKRoRRCYrHB0SOCkvDxFXIXJDNzorLhCP/EABoBAQADAQEBAAAAAAAAAAAAAAABAgQDBQb/xAAqEQEAAgICAgICAQQCAwAAAAAAAQIDEQQhEjEFQRNRIhQyYbFCcRUjUv/aAAwDAQACEQMRAD8A9wAAAAAAAAAAAAAAAAAAAAAAAAAAAAAAAAAAAAAAAAAAAAAAAAAAAAAAAAAAAAAAAAjNM6ap2qjtJynJxUYRaTblLZWW+CyUveKRtelJvOoQy14ppSlOhUUY5blGUZbllZS3ccMzRzK/cO1uNMfaRttarWrCM6U5TyvdUWprwafAtbmY49duE1mJ1LIhdXFT3KSpx+Kq3n+kiMmW/quoNQrVnWe+Vw8/hhHZX7l4xX+7I3CipWuKO+aVaHNwWzUS67PBlZtlx968oGRS0jSlTdRTWylmWeMfNF68nHNfLZpBXOtEsvu6cdnltN5fouB5mT5O2/416QWutL397Tz02N3zyMfyn/1AzLPWWlPdP2HnCW97urZ3x/J4rTq3SdJqE01mLTXVPKPSraLRuO0KiQAAAAAAAAAAAAAAAxNI6No3EdivBTXLipRfWMlvXoVmsTGpTFpidw1bWPUanUoz+zSqxqKGIw2k1Uxwjl8+WWzPbi1+nX81p9oS11CvLdRnQrqpJb4tbdKsk+Cw92fU5W40xO6om8T7TWjtYbug1TvaUp/i2VGsl15Rl9PUtXPevV4Umv6bbZXtOtHbpSUlwfWL6SXJmutotHSrIJGp6020aM6dSKxGpJxnFcpcVJfseJ8lSMUxaPVvadoCrcQwpZynwx/e48y9q62idMKrduW6O5GS+aZQ+p44vf05maZlaOktobTNSg/ihzhnCz1ybuF8jfjzr3H6W9t6s7qNWEZxa3pNpNPZb5M+vw5q5axav2rML52QAAAAAAAAAAAAAAAAAFuvQjUWzOKkuj/QrasT7NtdvrKdpP7RQy48Kkfihng/3MtqTinyj0nqU/ZXUa1ONSDzFr1T5pmmlotG4QhddqebeMvhqxfo01+p5nzFd4Yn9SPO7d4lJcsPK5PCPm99aUj2y7Zpxbgm5c18K6rqV8JnuF40rUVH3t8unTzOM1T69r9vFyZ2xYtyrNpT2i7iVF5i1v3NNZyj3eJM4fSYs2myvY1U3HO7Gco9rFli8dJmGSdUAAAAAAAAAAAAAAAAAB8nFNNNZTWGnwaImImOxB2NL7LcOkv+lU3xXSfL9V8jPT/138f2mUtfWsatOVOfuyWPLozpmxRkpNZ+0PKb+0lRrShLlJxz1WcZPjM2O2K80n6VmO1FpUcJv1RStvFEdSzYuMk3JZaSaw8N43NPrwOlYreO19/tct7hSxsP+Xg0c4m0T0nqWR9sS55f0NVOT4wpMMvRWnO6qJyfsPdPCy8Gnj8/8V436+0xLdLO8p1o7VKanHw4rwa5H0eLPTLG6TtLIOoAAAAAAAAAAAAAAAAAEZp6i3TU4+9BqSfh/nD9DLya/wAfKPcDOtaynCM1zSfl4HelvKsSIfWbQauIbUElVTzlYzNPc0/75Hn/ACHBjNXdY7Hn93aTpycZxalF4aaPl8mO2O01tCsw+U6mP75FKzoWqL2ZeuUJnvaI6fadWSniTzHPPf5by/lGk/bLtaE6slCnTcpPkm8ebfJFsWO+W3jSu06b/q5oX7NFuTTqTxt4zsrHBLrx4n1PA4f9PXv3PtKYPQAAAAAAAAAAAAAAAAAApqQUk4vg00/JkWjcaEboGbUalKXGE2vR/wD3Jm4s6iaT9CUNQwr3RdGs1KpBN4azvWV44M2Xi48s7tHaWs3epstqTpSWzxipcf8Aazx8vw87nwnpGoYMdUa7WcJfhcltGePiMsxs8YZtpqZJ576SWMbLjvz1T6HfF8Nb/nOjUNp0bo+FCChBcPvYW1Lfnez2sHHphrFajLNAAAAAAAAAAAAAAAAAAAABEv8Ah3i6VYf+S/wvmY/7M/8A2JY2AAAAAAAAAAAAAAAAAAAAAAAAAAAETp9bPc1V9yrHP+18fyMvJ61b9SiUsakgAAAAAAAAAAAAAAAAAAAAAAAAAAYOnKW1b1V+Ha+Tz+hw5EbxySv2FXbpU5dYRfrgvitukSL50AAAAAAAAAAAAAAAAAAAAAAAAAAW7iG1CcesZL5opkjdZgYGrtTat4eDlH5P/Bx4s7xwJM0gAAAAAAAAAAAAAAAAAAAAAAAAABE+hDatPEa0Phqv8l+xj4c9Wj9SJk2gAAAAAAAAAAAAAAAAAAAAAAAAAAENoj2bm7j4xl83L90YeP1lvAmTcAAAAAAAAAAAAAAAAAAAAAAAAAAARFutm9q/ip5+Wz+7MdY1nn/IlzYAAAAAAAAAAAAAAAAAAAAAAAAAAARFV4vYeNN/k/2Mdp1yIEubAAAAAAAAAAAAAAAAAAAAAAAAAAACGvN15Sf4Yr5uRgyzrkQJk3gAAAAAAAAAAAAAAAAAAAAAAAhNZNabTR8Nq5qYk03ClD2q1Tyj08XhFL5K19y08fiZc86pDzHSHbDVqVVGjCFvRzvlJd5Xa/8AVfJnD88zPUPWj4rFjr/O25/X0jNZO0m4aX2O8rp8240ln0USbXn6lGPi4o/uqm9C6bvZ6OjcV60pXTlKdKpOMfZisqm2ksY5+piyTvLE/p52alfyarHUNap9sWlqUnGorabi3GW1Re9p798ZI3fkloji4rRv0mrHtwrbu/sqUurpVZxfopJ/mT+aT/x1Z/ts2nRXbBo2rhVo17d9ZwU4fODb+hMZolyv8bmjuO276M0pb3MO8tq1OtD4qc1LHg+j8zrFon0w3pak6tGmYSqAAAAAAAAAAAAAAAAAHnvaF2hKzcrWzxO6wtub3wt88sfenjly59DPlzePUPX+P+MnP/PJ1X/by/8A0C8utu5uNtub2nOo25z8fIzxS1u5e7OfDij8dGs6Q0fKE3EeUR7UnBbJ3Cm5pbbTSjBKKWI5a3c95H5IWni2t76ZMnUVOO3Wqyg8xjF1Hjdx3Z3ciJtP0U4eCs99tk1W1otrKDTtaVSb+9KnGT+bOmPJr2zcriRkn+PS5pTXSnXzm1pJf9uBacu3OnCmv21S+qQnvhBQ8lhHOZa60mOluwvq9vNVbapOlUXCdOTT8n1Xgya2055cMXjUxt7J2fdqsbiULXSTjTrNqNO4SxSqy4KM19yT68H4GmmTft4XJ4U0/lTuHqh2eeAAAAAAAAAAAAAAAax2hazrRtnKpHDrzfdW8X8bW+bXSKy/kuZzyX8Y21cPj/nyxX6+3P8AYaW7qo6tSPezcnJyqPLlJvLk2+LyYYnvb7C3jGPwr1Ca0hr9cVo7CSjHGMLgdLZJmNMmLiY4tv21udSU25N5b5me0vUpTcahXGslTnTlBNtqUZJR21JblmWM7ONrcubRasxpzyUmLMXZG1fBXDCUk4pt4xJt5j1wuG8bPxvtOlkpa2nemGJZ1a42qHczUvYw6KjsqEZN+3KSxltpJF4yRMOVuNMW3CNp7nvIt2jHqs6lReUlxRbHafUufMw115VdF9l2sn2+wpyqPNel/BrdW4r2Z+sceuTfjt5Q+Q5mH8eTr1LcDoyAAAAAAAAAAAAAAOfu2fTLr6SlRT/h28I00uXeTSnOX1iv5TJmnc6fQfF0imObfcvPpSOUQ32ttVTIsvjiZlJW8dxnt7e1h1Wqicd5MS53ruVOySr4vkiVbK6UsFbQ6Y50z7a37zcitarZMkRCm/0LUgtrDwdoiYYJy1tKIqN8GTEKWvMxpvPYtpd0NIqi2+7uIOm1y7yPtQf0kv5jRitq2nkfI4fLD5fp0Ea3zwAAAAAAAAAAAAADk7We7dW+vajedq5rvPh3jS+iRiv7fS8bUYqxCMRV3j2yaMTnLbirpI0+BWYa6X+lLRzaojpS4loUtC1OJLhKlDSsS2PVSKdRJ9TpSGflWmKvXXoKlVtZcM7P6GvwjT5meTauR4VrJad1XnFcMszWjUvdx28qRKzq/dOjdW1VPGxXpSz4Kaz9MiJ1MSjJXypas/cOsD0Hx4AAAAAAAAAAAAADkPTMdm6uovjG4rRfpUkjJaO30GC38IY8DnLZT2zLbDlFSeI5SbxnCzveDn9ttJ6SukKUKU5U6VRVae1mE9nEmsc+nEm8RHTrhtNoibRqS2obRyiNtc5NQmbPQ+1yOtaMWXk6TNrqg6n3TrGLbz8nO8WDrDqv3Ec4K3x6deNyvyS1vR113UsnOs6bstPKG30deHCm455YOsZXl3+P3bbRtNXnfVHM5zO5aq4/CumDbRzOCXFyil5tkqz9uuz0XxgAAAAAAAAAAAAADljtLsfs+l7+GMJ1u9ju3NVYqplesmvQ4Xjt63GvusIGmZ5eri7ZMDnLbRkUystVUxo6sk1kmqmTcty0PeU1jODvWYeZnpaW66K0vQgt7X0O9bxDyMuDJZAa+aYpVINRxwOeW8S3/H4L1nt5HVllvzMj6FaaIUlaqFoZ7pDVS1dW+s6a+9cUV6bab+iOtY3MMme3jjtP6h1Ub3yAAAAAAAAAAAAAADwf/wDQWi3C7tbpL2atF0pP8dKTf1jNf0nLJD0OHbqYeZUWZrPawz0yIM5S20lkRKNlZ6XI1GuASv07+ceDJ2rNIle/1ir8X1J8pU/FVj1r+pP3pNkblatax6Y+SF9r6uF3UqbiveUoyWympcN7xlrGVjK45LRPTnNZ8tsCoyYcMkt07HtH99pSlLlRhUrPpuWwvrNfI7Yo3Z5nyOTw48/56dEG18yAAAAAAAAAAAAAA0rtd0C73RlXYjmrQauKa5vYTU4rzg5buqRS8bh342TwydubaZll9Bjllum442k1lJrPHD4M5S3VXIspLVWen3ITsyDb5klEy+pkES+5IW2+SZKLSsSZeGW09vduxLQDoWk7qosTuGtjqqMM4fq9p+WDXgrqNvnflM3nkjHH/H/b0g7vLAAAAAAAAAAAAAAGgOau1DVF6OvG6cf+VrOU6DS9mDz7VH05eDXRmXJXUvc4eb8ldfcNUVZyxtNvCSWXwS4LyOMw9Ol12LKS11lVkhbZkJ2MEyIGzINqZSJiHO1mz9nmqU9JXSUk1bU2pV5rmuVNP4pfRZ8Drjp5S87mcqMNevc+nSNGlGEYxglGMUoxitySSwkjc+YmZmdyrCAAAAAAAAAAAAAAFqtcQh7zCYhq2uLtL22qW1dezLfGaxt06i92cfFfVZXMpaItGmjB5Y7RaHOmlNHTtqs6VTjF7pL3Zx5SXgzJMae/jtFo3CzFlJhrpZWmVdYl9TC0SNgmTINgRKU1b1euNIV40LaDbyu8qNfw6MG/em/nu4vBelJtLLyeRTDXdnSWrWgqNhbU7agvZisyk8bVSb96cvF/sjdWsVjUPlc+a2W82slSzkAAAAAAAAAAAAAAwNK3vdx3cSJWrXbQtM6clv3spMtdMcNP0jpqW/e/mV201xw1fS12qqxNZxwfOPkUmNtGPdPSCksHKYbaZIkUimnaLqlIjS8XVbQ0t5Pm2NIm8Q2jVXUyvezi6maFDKzUlH25LpCL4+b3eZ0pimWLkc+tI67l0Fq5oe3s6EaNrTUILe+c5yxvlOXGTNlYiI6fN5ct8lt2lKFnMAAAAAAAAAAAAAAAxryzjVWJEaTFtNev9UITzjBE1dq5phrt9qBngivi7V5KEuuzx7935keLrHJR9Ts8l8JHgvHJhb/4dyf3SPxrf1el6l2aZ4xf9Uh+KD+ulJW3ZZTeNqEn/PU/cfihSefb9ti0V2cW9JpqlBPq1mXze8vGOHC/Mvb3LarPQUKeC+mackylYQSWES5qgAAAAAAAAAAAAAAAAAAA+OK6AUunHovkDZ3MfhQTt9UF0QQq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5532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b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u</a:t>
            </a:r>
            <a:r>
              <a:rPr lang="en-US" sz="8000" b="1" dirty="0" smtClean="0">
                <a:latin typeface="Century Gothic" pitchFamily="34" charset="0"/>
              </a:rPr>
              <a:t>ll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048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Century Gothic" pitchFamily="34" charset="0"/>
              </a:rPr>
              <a:t>b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oo</a:t>
            </a:r>
            <a:r>
              <a:rPr lang="en-US" sz="8000" b="1" dirty="0" smtClean="0">
                <a:latin typeface="Century Gothic" pitchFamily="34" charset="0"/>
              </a:rPr>
              <a:t>k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28674" name="Picture 2" descr="http://www.jewishbookcouncil.org/conversation/Open%20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5110162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6096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s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aw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2743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m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o</a:t>
            </a:r>
            <a:r>
              <a:rPr lang="en-US" sz="8000" b="1" dirty="0" smtClean="0">
                <a:latin typeface="Century Gothic" pitchFamily="34" charset="0"/>
              </a:rPr>
              <a:t>th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934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v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au</a:t>
            </a:r>
            <a:r>
              <a:rPr lang="en-US" sz="8000" b="1" dirty="0" smtClean="0">
                <a:latin typeface="Century Gothic" pitchFamily="34" charset="0"/>
              </a:rPr>
              <a:t>lt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48006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b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a</a:t>
            </a:r>
            <a:r>
              <a:rPr lang="en-US" sz="8000" b="1" dirty="0" smtClean="0">
                <a:latin typeface="Century Gothic" pitchFamily="34" charset="0"/>
              </a:rPr>
              <a:t>ll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8" name="Picture 2" descr="http://beginwoodworking.com/wp-content/uploads/2013/05/Hand-Saw-10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61324">
            <a:off x="457200" y="914400"/>
            <a:ext cx="3733800" cy="845940"/>
          </a:xfrm>
          <a:prstGeom prst="rect">
            <a:avLst/>
          </a:prstGeom>
          <a:noFill/>
        </p:spPr>
      </p:pic>
      <p:pic>
        <p:nvPicPr>
          <p:cNvPr id="29700" name="Picture 4" descr="http://news.nationalgeographic.com/content/dam/news/2015/08/11/deathsheadmo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3245998" cy="1981200"/>
          </a:xfrm>
          <a:prstGeom prst="rect">
            <a:avLst/>
          </a:prstGeom>
          <a:noFill/>
        </p:spPr>
      </p:pic>
      <p:pic>
        <p:nvPicPr>
          <p:cNvPr id="15" name="Picture 14" descr="https://party.asda.com/images/inflatables/Inflatable-Beach-Ball-DECO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267200"/>
            <a:ext cx="2209800" cy="2209800"/>
          </a:xfrm>
          <a:prstGeom prst="rect">
            <a:avLst/>
          </a:prstGeom>
          <a:noFill/>
        </p:spPr>
      </p:pic>
      <p:pic>
        <p:nvPicPr>
          <p:cNvPr id="29702" name="Picture 6" descr="https://www.citrix.com/blogs/wp-content/uploads/2013/05/im-v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6400800"/>
            <a:ext cx="2971800" cy="2471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f.ltkcdn.net/small-pets/images/std/138292-425x282-Baby_tur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0"/>
            <a:ext cx="3674892" cy="2438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19400" y="6096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cir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cle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6934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tur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tle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48006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ta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ble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s://encrypted-tbn2.gstatic.com/images?q=tbn:ANd9GcSLGm_FCgLlx5j64KRa2jIXl0tX9spAZxYM2gK8_6EF6-2TfGV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2362200"/>
            <a:ext cx="2628898" cy="175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274320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pad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dle</a:t>
            </a:r>
            <a:endParaRPr lang="en-US" sz="80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1028" name="Picture 4" descr="http://clipartion.com/wp-content/uploads/2015/11/wooden-table-at-clkercom-vector-clipart-free-cli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0"/>
            <a:ext cx="2667000" cy="1967411"/>
          </a:xfrm>
          <a:prstGeom prst="rect">
            <a:avLst/>
          </a:prstGeom>
          <a:noFill/>
        </p:spPr>
      </p:pic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ww.bwonw.com/orange_l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1000"/>
            <a:ext cx="1676399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18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3048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Open</a:t>
            </a:r>
            <a:endParaRPr lang="en-US" sz="80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362200"/>
            <a:ext cx="533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entury Gothic" pitchFamily="34" charset="0"/>
              </a:rPr>
              <a:t>air mattress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  <a:p>
            <a:pPr algn="ctr"/>
            <a:r>
              <a:rPr lang="en-US" sz="6000" b="1" dirty="0" smtClean="0">
                <a:latin typeface="Century Gothic" pitchFamily="34" charset="0"/>
              </a:rPr>
              <a:t>grocery store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  <a:p>
            <a:pPr algn="ctr"/>
            <a:r>
              <a:rPr lang="en-US" sz="6000" b="1" dirty="0" smtClean="0">
                <a:latin typeface="Century Gothic" pitchFamily="34" charset="0"/>
              </a:rPr>
              <a:t>fire drill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  <a:p>
            <a:pPr algn="ctr"/>
            <a:r>
              <a:rPr lang="en-US" sz="6000" b="1" dirty="0" smtClean="0">
                <a:latin typeface="Century Gothic" pitchFamily="34" charset="0"/>
              </a:rPr>
              <a:t>sea horse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  <a:p>
            <a:pPr algn="ctr"/>
            <a:r>
              <a:rPr lang="en-US" sz="6000" b="1" dirty="0" smtClean="0">
                <a:latin typeface="Century Gothic" pitchFamily="34" charset="0"/>
              </a:rPr>
              <a:t>high jump</a:t>
            </a:r>
            <a:endParaRPr lang="en-US" sz="6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4572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cr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a</a:t>
            </a:r>
            <a:r>
              <a:rPr lang="en-US" sz="8000" b="1" dirty="0" smtClean="0">
                <a:latin typeface="Century Gothic" pitchFamily="34" charset="0"/>
              </a:rPr>
              <a:t>b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20574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ch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e</a:t>
            </a:r>
            <a:r>
              <a:rPr lang="en-US" sz="8000" b="1" dirty="0" smtClean="0">
                <a:latin typeface="Century Gothic" pitchFamily="34" charset="0"/>
              </a:rPr>
              <a:t>st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8100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cl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o</a:t>
            </a:r>
            <a:r>
              <a:rPr lang="en-US" sz="8000" b="1" dirty="0" smtClean="0">
                <a:latin typeface="Century Gothic" pitchFamily="34" charset="0"/>
              </a:rPr>
              <a:t>ck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54864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tr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u</a:t>
            </a:r>
            <a:r>
              <a:rPr lang="en-US" sz="8000" b="1" dirty="0" smtClean="0">
                <a:latin typeface="Century Gothic" pitchFamily="34" charset="0"/>
              </a:rPr>
              <a:t>ck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71628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st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i</a:t>
            </a:r>
            <a:r>
              <a:rPr lang="en-US" sz="8000" b="1" dirty="0" smtClean="0">
                <a:latin typeface="Century Gothic" pitchFamily="34" charset="0"/>
              </a:rPr>
              <a:t>ck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9" name="Picture 2" descr="http://239f21.medialib.edu.glogster.com/2WIpyjZinEz2QTSwR3fV/media/a8/a8956feb5984728873ec3b83a8b11632b6b121f3/red-cr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2286000" cy="1703917"/>
          </a:xfrm>
          <a:prstGeom prst="rect">
            <a:avLst/>
          </a:prstGeom>
          <a:noFill/>
        </p:spPr>
      </p:pic>
      <p:pic>
        <p:nvPicPr>
          <p:cNvPr id="10" name="Picture 2" descr="http://www.magnifyingaids.com/store/images/large/Low%20Vision%20Wall%20Clock%20Black%20on%20White%20Sm_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962400"/>
            <a:ext cx="1447800" cy="1447800"/>
          </a:xfrm>
          <a:prstGeom prst="rect">
            <a:avLst/>
          </a:prstGeom>
          <a:noFill/>
        </p:spPr>
      </p:pic>
      <p:pic>
        <p:nvPicPr>
          <p:cNvPr id="11" name="Picture 2" descr="http://www.ramtrucks.com/assets/towing_guide/images/before_you_buy/tru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791200"/>
            <a:ext cx="3305412" cy="1462246"/>
          </a:xfrm>
          <a:prstGeom prst="rect">
            <a:avLst/>
          </a:prstGeom>
          <a:noFill/>
        </p:spPr>
      </p:pic>
      <p:pic>
        <p:nvPicPr>
          <p:cNvPr id="11266" name="Picture 2" descr="http://www.fifthroom.com/images/ProductSet/Zoom2/Cedar-Treasure-Chest-7454-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057400"/>
            <a:ext cx="2209800" cy="1738422"/>
          </a:xfrm>
          <a:prstGeom prst="rect">
            <a:avLst/>
          </a:prstGeom>
          <a:noFill/>
        </p:spPr>
      </p:pic>
      <p:pic>
        <p:nvPicPr>
          <p:cNvPr id="11268" name="Picture 4" descr="https://3shirescoaching.files.wordpress.com/2014/01/bigstock-single-dry-tree-branch-isola-32101715.jpg"/>
          <p:cNvPicPr>
            <a:picLocks noChangeAspect="1" noChangeArrowheads="1"/>
          </p:cNvPicPr>
          <p:nvPr/>
        </p:nvPicPr>
        <p:blipFill>
          <a:blip r:embed="rId6" cstate="print"/>
          <a:srcRect t="32805" b="28425"/>
          <a:stretch>
            <a:fillRect/>
          </a:stretch>
        </p:blipFill>
        <p:spPr bwMode="auto">
          <a:xfrm>
            <a:off x="533400" y="7620000"/>
            <a:ext cx="3352800" cy="86363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18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3048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Closed</a:t>
            </a:r>
            <a:endParaRPr lang="en-US" sz="80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362200"/>
            <a:ext cx="472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entury Gothic" pitchFamily="34" charset="0"/>
              </a:rPr>
              <a:t>anybody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  <a:p>
            <a:pPr algn="ctr"/>
            <a:r>
              <a:rPr lang="en-US" sz="6000" b="1" dirty="0" smtClean="0">
                <a:latin typeface="Century Gothic" pitchFamily="34" charset="0"/>
              </a:rPr>
              <a:t>backyard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  <a:p>
            <a:pPr algn="ctr"/>
            <a:r>
              <a:rPr lang="en-US" sz="6000" b="1" dirty="0" smtClean="0">
                <a:latin typeface="Century Gothic" pitchFamily="34" charset="0"/>
              </a:rPr>
              <a:t>bluebird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  <a:p>
            <a:pPr algn="ctr"/>
            <a:r>
              <a:rPr lang="en-US" sz="6000" b="1" dirty="0" smtClean="0">
                <a:latin typeface="Century Gothic" pitchFamily="34" charset="0"/>
              </a:rPr>
              <a:t>wristwatch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  <a:p>
            <a:pPr algn="ctr"/>
            <a:r>
              <a:rPr lang="en-US" sz="6000" b="1" dirty="0" smtClean="0">
                <a:latin typeface="Century Gothic" pitchFamily="34" charset="0"/>
              </a:rPr>
              <a:t>sunflower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18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Hyphenated</a:t>
            </a:r>
            <a:endParaRPr lang="en-US" sz="80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362200"/>
            <a:ext cx="640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entury Gothic" pitchFamily="34" charset="0"/>
              </a:rPr>
              <a:t>merry-go-round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  <a:p>
            <a:pPr algn="ctr"/>
            <a:r>
              <a:rPr lang="en-US" sz="6000" b="1" dirty="0" smtClean="0">
                <a:latin typeface="Century Gothic" pitchFamily="34" charset="0"/>
              </a:rPr>
              <a:t>forty-five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  <a:p>
            <a:pPr algn="ctr"/>
            <a:r>
              <a:rPr lang="en-US" sz="6000" b="1" dirty="0" smtClean="0">
                <a:latin typeface="Century Gothic" pitchFamily="34" charset="0"/>
              </a:rPr>
              <a:t>grown-ups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  <a:p>
            <a:pPr algn="ctr"/>
            <a:r>
              <a:rPr lang="en-US" sz="6000" b="1" dirty="0" smtClean="0">
                <a:latin typeface="Century Gothic" pitchFamily="34" charset="0"/>
              </a:rPr>
              <a:t>well-known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  <a:p>
            <a:pPr algn="ctr"/>
            <a:r>
              <a:rPr lang="en-US" sz="6000" b="1" dirty="0" smtClean="0">
                <a:latin typeface="Century Gothic" pitchFamily="34" charset="0"/>
              </a:rPr>
              <a:t>time-out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19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Century Gothic" pitchFamily="34" charset="0"/>
              </a:rPr>
              <a:t>Contractions</a:t>
            </a:r>
            <a:endParaRPr lang="en-US" sz="8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362200"/>
            <a:ext cx="6400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are</a:t>
            </a:r>
            <a:r>
              <a:rPr lang="en-US" sz="5400" b="1" dirty="0" smtClean="0">
                <a:latin typeface="Century Gothic" pitchFamily="34" charset="0"/>
              </a:rPr>
              <a:t>n’t	  </a:t>
            </a:r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are</a:t>
            </a:r>
            <a:r>
              <a:rPr lang="en-US" sz="5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5400" b="1" dirty="0" smtClean="0">
                <a:latin typeface="Century Gothic" pitchFamily="34" charset="0"/>
              </a:rPr>
              <a:t>not</a:t>
            </a:r>
          </a:p>
          <a:p>
            <a:endParaRPr lang="en-US" sz="2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is</a:t>
            </a:r>
            <a:r>
              <a:rPr lang="en-US" sz="5400" b="1" dirty="0" smtClean="0">
                <a:latin typeface="Century Gothic" pitchFamily="34" charset="0"/>
              </a:rPr>
              <a:t>n’t		  </a:t>
            </a:r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is</a:t>
            </a:r>
            <a:r>
              <a:rPr lang="en-US" sz="5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5400" b="1" dirty="0" smtClean="0">
                <a:latin typeface="Century Gothic" pitchFamily="34" charset="0"/>
              </a:rPr>
              <a:t>not</a:t>
            </a:r>
          </a:p>
          <a:p>
            <a:endParaRPr lang="en-US" sz="2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has</a:t>
            </a:r>
            <a:r>
              <a:rPr lang="en-US" sz="5400" b="1" dirty="0" smtClean="0">
                <a:latin typeface="Century Gothic" pitchFamily="34" charset="0"/>
              </a:rPr>
              <a:t>n’t	  </a:t>
            </a:r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has</a:t>
            </a:r>
            <a:r>
              <a:rPr lang="en-US" sz="5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5400" b="1" dirty="0" smtClean="0">
                <a:latin typeface="Century Gothic" pitchFamily="34" charset="0"/>
              </a:rPr>
              <a:t>not</a:t>
            </a:r>
          </a:p>
          <a:p>
            <a:endParaRPr lang="en-US" sz="2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have</a:t>
            </a:r>
            <a:r>
              <a:rPr lang="en-US" sz="5400" b="1" dirty="0" smtClean="0">
                <a:latin typeface="Century Gothic" pitchFamily="34" charset="0"/>
              </a:rPr>
              <a:t>n’t	  </a:t>
            </a:r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have</a:t>
            </a:r>
            <a:r>
              <a:rPr lang="en-US" sz="5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5400" b="1" dirty="0" smtClean="0">
                <a:latin typeface="Century Gothic" pitchFamily="34" charset="0"/>
              </a:rPr>
              <a:t>not</a:t>
            </a: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19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Century Gothic" pitchFamily="34" charset="0"/>
              </a:rPr>
              <a:t>Contractions</a:t>
            </a:r>
            <a:endParaRPr lang="en-US" sz="8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362200"/>
            <a:ext cx="5715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I</a:t>
            </a:r>
            <a:r>
              <a:rPr lang="en-US" sz="5400" b="1" dirty="0" smtClean="0">
                <a:latin typeface="Century Gothic" pitchFamily="34" charset="0"/>
              </a:rPr>
              <a:t>’m	  	  </a:t>
            </a:r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I</a:t>
            </a:r>
            <a:r>
              <a:rPr lang="en-US" sz="5400" b="1" dirty="0" smtClean="0">
                <a:latin typeface="Century Gothic" pitchFamily="34" charset="0"/>
              </a:rPr>
              <a:t> am</a:t>
            </a:r>
          </a:p>
          <a:p>
            <a:endParaRPr lang="en-US" sz="2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I</a:t>
            </a:r>
            <a:r>
              <a:rPr lang="en-US" sz="5400" b="1" dirty="0" smtClean="0">
                <a:latin typeface="Century Gothic" pitchFamily="34" charset="0"/>
              </a:rPr>
              <a:t>’ve	       </a:t>
            </a:r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I</a:t>
            </a:r>
            <a:r>
              <a:rPr lang="en-US" sz="5400" b="1" dirty="0" smtClean="0">
                <a:latin typeface="Century Gothic" pitchFamily="34" charset="0"/>
              </a:rPr>
              <a:t> have</a:t>
            </a:r>
          </a:p>
          <a:p>
            <a:endParaRPr lang="en-US" sz="2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I</a:t>
            </a:r>
            <a:r>
              <a:rPr lang="en-US" sz="5400" b="1" dirty="0" smtClean="0">
                <a:latin typeface="Century Gothic" pitchFamily="34" charset="0"/>
              </a:rPr>
              <a:t>’ll	  	 	  </a:t>
            </a:r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I</a:t>
            </a:r>
            <a:r>
              <a:rPr lang="en-US" sz="5400" b="1" dirty="0" smtClean="0">
                <a:latin typeface="Century Gothic" pitchFamily="34" charset="0"/>
              </a:rPr>
              <a:t> will</a:t>
            </a:r>
          </a:p>
          <a:p>
            <a:endParaRPr lang="en-US" sz="2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I</a:t>
            </a:r>
            <a:r>
              <a:rPr lang="en-US" sz="5400" b="1" dirty="0" smtClean="0">
                <a:latin typeface="Century Gothic" pitchFamily="34" charset="0"/>
              </a:rPr>
              <a:t>’d			  </a:t>
            </a:r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I</a:t>
            </a:r>
            <a:r>
              <a:rPr lang="en-US" sz="5400" b="1" dirty="0" smtClean="0">
                <a:latin typeface="Century Gothic" pitchFamily="34" charset="0"/>
              </a:rPr>
              <a:t> had</a:t>
            </a: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19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Century Gothic" pitchFamily="34" charset="0"/>
              </a:rPr>
              <a:t>Contractions</a:t>
            </a:r>
            <a:endParaRPr lang="en-US" sz="8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362200"/>
            <a:ext cx="64008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she</a:t>
            </a:r>
            <a:r>
              <a:rPr lang="en-US" sz="5400" b="1" dirty="0" smtClean="0">
                <a:latin typeface="Century Gothic" pitchFamily="34" charset="0"/>
              </a:rPr>
              <a:t>’s	      </a:t>
            </a:r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she</a:t>
            </a:r>
            <a:r>
              <a:rPr lang="en-US" sz="5400" b="1" dirty="0" smtClean="0">
                <a:latin typeface="Century Gothic" pitchFamily="34" charset="0"/>
              </a:rPr>
              <a:t> is, 				 </a:t>
            </a:r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she</a:t>
            </a:r>
            <a:r>
              <a:rPr lang="en-US" sz="5400" b="1" dirty="0" smtClean="0">
                <a:latin typeface="Century Gothic" pitchFamily="34" charset="0"/>
              </a:rPr>
              <a:t> has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he</a:t>
            </a:r>
            <a:r>
              <a:rPr lang="en-US" sz="5400" b="1" dirty="0" smtClean="0">
                <a:latin typeface="Century Gothic" pitchFamily="34" charset="0"/>
              </a:rPr>
              <a:t>’d		 </a:t>
            </a:r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he</a:t>
            </a:r>
            <a:r>
              <a:rPr lang="en-US" sz="5400" b="1" dirty="0" smtClean="0">
                <a:latin typeface="Century Gothic" pitchFamily="34" charset="0"/>
              </a:rPr>
              <a:t> had,</a:t>
            </a:r>
          </a:p>
          <a:p>
            <a:r>
              <a:rPr lang="en-US" sz="5400" b="1" dirty="0" smtClean="0">
                <a:latin typeface="Century Gothic" pitchFamily="34" charset="0"/>
              </a:rPr>
              <a:t>    			 </a:t>
            </a:r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he</a:t>
            </a:r>
            <a:r>
              <a:rPr lang="en-US" sz="5400" b="1" dirty="0" smtClean="0">
                <a:latin typeface="Century Gothic" pitchFamily="34" charset="0"/>
              </a:rPr>
              <a:t> would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we</a:t>
            </a:r>
            <a:r>
              <a:rPr lang="en-US" sz="5400" b="1" dirty="0" smtClean="0">
                <a:latin typeface="Century Gothic" pitchFamily="34" charset="0"/>
              </a:rPr>
              <a:t>’ve	 </a:t>
            </a:r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we</a:t>
            </a:r>
            <a:r>
              <a:rPr lang="en-US" sz="5400" b="1" dirty="0" smtClean="0">
                <a:latin typeface="Century Gothic" pitchFamily="34" charset="0"/>
              </a:rPr>
              <a:t> have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we</a:t>
            </a:r>
            <a:r>
              <a:rPr lang="en-US" sz="5400" b="1" dirty="0" smtClean="0">
                <a:latin typeface="Century Gothic" pitchFamily="34" charset="0"/>
              </a:rPr>
              <a:t>’re	 </a:t>
            </a:r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we</a:t>
            </a:r>
            <a:r>
              <a:rPr lang="en-US" sz="5400" b="1" dirty="0" smtClean="0">
                <a:latin typeface="Century Gothic" pitchFamily="34" charset="0"/>
              </a:rPr>
              <a:t> are</a:t>
            </a: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19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Century Gothic" pitchFamily="34" charset="0"/>
              </a:rPr>
              <a:t>Contractions</a:t>
            </a:r>
            <a:endParaRPr lang="en-US" sz="8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362200"/>
            <a:ext cx="6477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Century Gothic" pitchFamily="34" charset="0"/>
              </a:rPr>
              <a:t>should</a:t>
            </a:r>
            <a:r>
              <a:rPr lang="en-US" sz="4800" b="1" dirty="0" smtClean="0">
                <a:latin typeface="Century Gothic" pitchFamily="34" charset="0"/>
              </a:rPr>
              <a:t>n’t	  </a:t>
            </a:r>
            <a:r>
              <a:rPr lang="en-US" sz="4800" b="1" dirty="0" smtClean="0">
                <a:solidFill>
                  <a:srgbClr val="C00000"/>
                </a:solidFill>
                <a:latin typeface="Century Gothic" pitchFamily="34" charset="0"/>
              </a:rPr>
              <a:t>should</a:t>
            </a:r>
            <a:r>
              <a:rPr lang="en-US" sz="4800" b="1" dirty="0" smtClean="0">
                <a:latin typeface="Century Gothic" pitchFamily="34" charset="0"/>
              </a:rPr>
              <a:t> not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r>
              <a:rPr lang="en-US" sz="4800" b="1" dirty="0" smtClean="0">
                <a:solidFill>
                  <a:srgbClr val="C00000"/>
                </a:solidFill>
                <a:latin typeface="Century Gothic" pitchFamily="34" charset="0"/>
              </a:rPr>
              <a:t>could</a:t>
            </a:r>
            <a:r>
              <a:rPr lang="en-US" sz="4800" b="1" dirty="0" smtClean="0">
                <a:latin typeface="Century Gothic" pitchFamily="34" charset="0"/>
              </a:rPr>
              <a:t>n’t	  </a:t>
            </a:r>
            <a:r>
              <a:rPr lang="en-US" sz="4800" b="1" dirty="0" smtClean="0">
                <a:solidFill>
                  <a:srgbClr val="C00000"/>
                </a:solidFill>
                <a:latin typeface="Century Gothic" pitchFamily="34" charset="0"/>
              </a:rPr>
              <a:t>could</a:t>
            </a:r>
            <a:r>
              <a:rPr lang="en-US" sz="4800" b="1" dirty="0" smtClean="0">
                <a:latin typeface="Century Gothic" pitchFamily="34" charset="0"/>
              </a:rPr>
              <a:t> not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r>
              <a:rPr lang="en-US" sz="4800" b="1" dirty="0" smtClean="0">
                <a:solidFill>
                  <a:srgbClr val="C00000"/>
                </a:solidFill>
                <a:latin typeface="Century Gothic" pitchFamily="34" charset="0"/>
              </a:rPr>
              <a:t>would</a:t>
            </a:r>
            <a:r>
              <a:rPr lang="en-US" sz="4800" b="1" dirty="0" smtClean="0">
                <a:latin typeface="Century Gothic" pitchFamily="34" charset="0"/>
              </a:rPr>
              <a:t>n’t   </a:t>
            </a:r>
            <a:r>
              <a:rPr lang="en-US" sz="4800" b="1" dirty="0" smtClean="0">
                <a:solidFill>
                  <a:srgbClr val="C00000"/>
                </a:solidFill>
                <a:latin typeface="Century Gothic" pitchFamily="34" charset="0"/>
              </a:rPr>
              <a:t>would</a:t>
            </a:r>
            <a:r>
              <a:rPr lang="en-US" sz="4800" b="1" dirty="0" smtClean="0">
                <a:latin typeface="Century Gothic" pitchFamily="34" charset="0"/>
              </a:rPr>
              <a:t> not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r>
              <a:rPr lang="en-US" sz="4800" b="1" dirty="0" smtClean="0">
                <a:solidFill>
                  <a:srgbClr val="C00000"/>
                </a:solidFill>
                <a:latin typeface="Century Gothic" pitchFamily="34" charset="0"/>
              </a:rPr>
              <a:t>w</a:t>
            </a:r>
            <a:r>
              <a:rPr lang="en-US" sz="4800" b="1" dirty="0" smtClean="0">
                <a:latin typeface="Century Gothic" pitchFamily="34" charset="0"/>
              </a:rPr>
              <a:t>on’t		  </a:t>
            </a:r>
            <a:r>
              <a:rPr lang="en-US" sz="4800" b="1" dirty="0" smtClean="0">
                <a:solidFill>
                  <a:srgbClr val="C00000"/>
                </a:solidFill>
                <a:latin typeface="Century Gothic" pitchFamily="34" charset="0"/>
              </a:rPr>
              <a:t>will</a:t>
            </a:r>
            <a:r>
              <a:rPr lang="en-US" sz="4800" b="1" dirty="0" smtClean="0">
                <a:latin typeface="Century Gothic" pitchFamily="34" charset="0"/>
              </a:rPr>
              <a:t> not</a:t>
            </a: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20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Regular Plurals</a:t>
            </a:r>
            <a:endParaRPr lang="en-US" sz="80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048000"/>
            <a:ext cx="3429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atin typeface="Century Gothic" pitchFamily="34" charset="0"/>
              </a:rPr>
              <a:t>Base Word</a:t>
            </a:r>
          </a:p>
          <a:p>
            <a:r>
              <a:rPr lang="en-US" sz="4400" b="1" dirty="0" smtClean="0">
                <a:latin typeface="Century Gothic" pitchFamily="34" charset="0"/>
              </a:rPr>
              <a:t>cake</a:t>
            </a:r>
          </a:p>
          <a:p>
            <a:r>
              <a:rPr lang="en-US" sz="4400" b="1" dirty="0" smtClean="0">
                <a:latin typeface="Century Gothic" pitchFamily="34" charset="0"/>
              </a:rPr>
              <a:t>dog</a:t>
            </a:r>
          </a:p>
          <a:p>
            <a:r>
              <a:rPr lang="en-US" sz="4400" b="1" dirty="0" smtClean="0">
                <a:latin typeface="Century Gothic" pitchFamily="34" charset="0"/>
              </a:rPr>
              <a:t>dragon</a:t>
            </a:r>
          </a:p>
          <a:p>
            <a:r>
              <a:rPr lang="en-US" sz="4400" b="1" dirty="0" smtClean="0">
                <a:latin typeface="Century Gothic" pitchFamily="34" charset="0"/>
              </a:rPr>
              <a:t>puzzle</a:t>
            </a:r>
          </a:p>
          <a:p>
            <a:r>
              <a:rPr lang="en-US" sz="4400" b="1" dirty="0" smtClean="0">
                <a:latin typeface="Century Gothic" pitchFamily="34" charset="0"/>
              </a:rPr>
              <a:t>voice</a:t>
            </a:r>
          </a:p>
          <a:p>
            <a:r>
              <a:rPr lang="en-US" sz="4400" b="1" dirty="0" smtClean="0">
                <a:latin typeface="Century Gothic" pitchFamily="34" charset="0"/>
              </a:rPr>
              <a:t>apple</a:t>
            </a: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3048000"/>
            <a:ext cx="3429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atin typeface="Century Gothic" pitchFamily="34" charset="0"/>
              </a:rPr>
              <a:t>Word</a:t>
            </a:r>
            <a:r>
              <a:rPr lang="en-US" sz="4800" b="1" u="sng" dirty="0" smtClean="0">
                <a:solidFill>
                  <a:srgbClr val="0070C0"/>
                </a:solidFill>
                <a:latin typeface="Century Gothic" pitchFamily="34" charset="0"/>
              </a:rPr>
              <a:t> +s</a:t>
            </a:r>
          </a:p>
          <a:p>
            <a:r>
              <a:rPr lang="en-US" sz="4400" b="1" dirty="0" smtClean="0">
                <a:latin typeface="Century Gothic" pitchFamily="34" charset="0"/>
              </a:rPr>
              <a:t>cake</a:t>
            </a:r>
            <a:r>
              <a:rPr lang="en-US" sz="4400" b="1" dirty="0" smtClean="0">
                <a:solidFill>
                  <a:srgbClr val="0070C0"/>
                </a:solidFill>
                <a:latin typeface="Century Gothic" pitchFamily="34" charset="0"/>
              </a:rPr>
              <a:t>s</a:t>
            </a:r>
          </a:p>
          <a:p>
            <a:r>
              <a:rPr lang="en-US" sz="4400" b="1" dirty="0" smtClean="0">
                <a:latin typeface="Century Gothic" pitchFamily="34" charset="0"/>
              </a:rPr>
              <a:t>dog</a:t>
            </a:r>
            <a:r>
              <a:rPr lang="en-US" sz="4400" b="1" dirty="0" smtClean="0">
                <a:solidFill>
                  <a:srgbClr val="0070C0"/>
                </a:solidFill>
                <a:latin typeface="Century Gothic" pitchFamily="34" charset="0"/>
              </a:rPr>
              <a:t>s</a:t>
            </a:r>
          </a:p>
          <a:p>
            <a:r>
              <a:rPr lang="en-US" sz="4400" b="1" dirty="0" smtClean="0">
                <a:latin typeface="Century Gothic" pitchFamily="34" charset="0"/>
              </a:rPr>
              <a:t>dragon</a:t>
            </a:r>
            <a:r>
              <a:rPr lang="en-US" sz="4400" b="1" dirty="0" smtClean="0">
                <a:solidFill>
                  <a:srgbClr val="0070C0"/>
                </a:solidFill>
                <a:latin typeface="Century Gothic" pitchFamily="34" charset="0"/>
              </a:rPr>
              <a:t>s</a:t>
            </a:r>
          </a:p>
          <a:p>
            <a:r>
              <a:rPr lang="en-US" sz="4400" b="1" dirty="0" smtClean="0">
                <a:latin typeface="Century Gothic" pitchFamily="34" charset="0"/>
              </a:rPr>
              <a:t>puzzle</a:t>
            </a:r>
            <a:r>
              <a:rPr lang="en-US" sz="4400" b="1" dirty="0" smtClean="0">
                <a:solidFill>
                  <a:srgbClr val="0070C0"/>
                </a:solidFill>
                <a:latin typeface="Century Gothic" pitchFamily="34" charset="0"/>
              </a:rPr>
              <a:t>s</a:t>
            </a:r>
          </a:p>
          <a:p>
            <a:r>
              <a:rPr lang="en-US" sz="4400" b="1" dirty="0" smtClean="0">
                <a:latin typeface="Century Gothic" pitchFamily="34" charset="0"/>
              </a:rPr>
              <a:t>voice</a:t>
            </a:r>
            <a:r>
              <a:rPr lang="en-US" sz="4400" b="1" dirty="0" smtClean="0">
                <a:solidFill>
                  <a:srgbClr val="0070C0"/>
                </a:solidFill>
                <a:latin typeface="Century Gothic" pitchFamily="34" charset="0"/>
              </a:rPr>
              <a:t>s</a:t>
            </a:r>
          </a:p>
          <a:p>
            <a:r>
              <a:rPr lang="en-US" sz="4400" b="1" dirty="0" smtClean="0">
                <a:latin typeface="Century Gothic" pitchFamily="34" charset="0"/>
              </a:rPr>
              <a:t>apple</a:t>
            </a:r>
            <a:r>
              <a:rPr lang="en-US" sz="4400" b="1" dirty="0" smtClean="0">
                <a:solidFill>
                  <a:srgbClr val="0070C0"/>
                </a:solidFill>
                <a:latin typeface="Century Gothic" pitchFamily="34" charset="0"/>
              </a:rPr>
              <a:t>s</a:t>
            </a: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20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50"/>
                </a:solidFill>
                <a:latin typeface="Century Gothic" pitchFamily="34" charset="0"/>
              </a:rPr>
              <a:t>Regular Plurals</a:t>
            </a:r>
            <a:endParaRPr lang="en-US" sz="80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048000"/>
            <a:ext cx="3429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atin typeface="Century Gothic" pitchFamily="34" charset="0"/>
              </a:rPr>
              <a:t>Base Word</a:t>
            </a:r>
          </a:p>
          <a:p>
            <a:r>
              <a:rPr lang="en-US" sz="3600" b="1" dirty="0" smtClean="0">
                <a:latin typeface="Century Gothic" pitchFamily="34" charset="0"/>
              </a:rPr>
              <a:t>bush</a:t>
            </a:r>
          </a:p>
          <a:p>
            <a:r>
              <a:rPr lang="en-US" sz="3600" b="1" dirty="0" smtClean="0">
                <a:latin typeface="Century Gothic" pitchFamily="34" charset="0"/>
              </a:rPr>
              <a:t>dish</a:t>
            </a:r>
          </a:p>
          <a:p>
            <a:r>
              <a:rPr lang="en-US" sz="3600" b="1" dirty="0" smtClean="0">
                <a:latin typeface="Century Gothic" pitchFamily="34" charset="0"/>
              </a:rPr>
              <a:t>ash</a:t>
            </a:r>
          </a:p>
          <a:p>
            <a:r>
              <a:rPr lang="en-US" sz="3600" b="1" dirty="0" smtClean="0">
                <a:latin typeface="Century Gothic" pitchFamily="34" charset="0"/>
              </a:rPr>
              <a:t>inch</a:t>
            </a:r>
          </a:p>
          <a:p>
            <a:r>
              <a:rPr lang="en-US" sz="3600" b="1" dirty="0" smtClean="0">
                <a:latin typeface="Century Gothic" pitchFamily="34" charset="0"/>
              </a:rPr>
              <a:t>peach</a:t>
            </a:r>
          </a:p>
          <a:p>
            <a:r>
              <a:rPr lang="en-US" sz="3600" b="1" dirty="0" smtClean="0">
                <a:latin typeface="Century Gothic" pitchFamily="34" charset="0"/>
              </a:rPr>
              <a:t>gas</a:t>
            </a:r>
          </a:p>
          <a:p>
            <a:r>
              <a:rPr lang="en-US" sz="3600" b="1" dirty="0" smtClean="0">
                <a:latin typeface="Century Gothic" pitchFamily="34" charset="0"/>
              </a:rPr>
              <a:t>kiss</a:t>
            </a:r>
          </a:p>
          <a:p>
            <a:r>
              <a:rPr lang="en-US" sz="3600" b="1" dirty="0" smtClean="0">
                <a:latin typeface="Century Gothic" pitchFamily="34" charset="0"/>
              </a:rPr>
              <a:t>guess</a:t>
            </a:r>
          </a:p>
          <a:p>
            <a:r>
              <a:rPr lang="en-US" sz="3600" b="1" dirty="0" smtClean="0">
                <a:latin typeface="Century Gothic" pitchFamily="34" charset="0"/>
              </a:rPr>
              <a:t>fox</a:t>
            </a: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3048000"/>
            <a:ext cx="34290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atin typeface="Century Gothic" pitchFamily="34" charset="0"/>
              </a:rPr>
              <a:t>Word</a:t>
            </a:r>
            <a:r>
              <a:rPr lang="en-US" sz="4800" b="1" u="sng" dirty="0" smtClean="0">
                <a:solidFill>
                  <a:srgbClr val="00B050"/>
                </a:solidFill>
                <a:latin typeface="Century Gothic" pitchFamily="34" charset="0"/>
              </a:rPr>
              <a:t> +</a:t>
            </a:r>
            <a:r>
              <a:rPr lang="en-US" sz="4800" b="1" u="sng" dirty="0" err="1" smtClean="0">
                <a:solidFill>
                  <a:srgbClr val="00B050"/>
                </a:solidFill>
                <a:latin typeface="Century Gothic" pitchFamily="34" charset="0"/>
              </a:rPr>
              <a:t>es</a:t>
            </a:r>
            <a:endParaRPr lang="en-US" sz="4800" b="1" u="sng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r>
              <a:rPr lang="en-US" sz="3600" b="1" dirty="0" smtClean="0">
                <a:latin typeface="Century Gothic" pitchFamily="34" charset="0"/>
              </a:rPr>
              <a:t>bush</a:t>
            </a:r>
            <a:r>
              <a:rPr lang="en-US" sz="3600" b="1" dirty="0" smtClean="0">
                <a:solidFill>
                  <a:srgbClr val="00B050"/>
                </a:solidFill>
                <a:latin typeface="Century Gothic" pitchFamily="34" charset="0"/>
              </a:rPr>
              <a:t>es</a:t>
            </a:r>
          </a:p>
          <a:p>
            <a:r>
              <a:rPr lang="en-US" sz="3600" b="1" dirty="0" smtClean="0">
                <a:latin typeface="Century Gothic" pitchFamily="34" charset="0"/>
              </a:rPr>
              <a:t>dish</a:t>
            </a:r>
            <a:r>
              <a:rPr lang="en-US" sz="3600" b="1" dirty="0" smtClean="0">
                <a:solidFill>
                  <a:srgbClr val="00B050"/>
                </a:solidFill>
                <a:latin typeface="Century Gothic" pitchFamily="34" charset="0"/>
              </a:rPr>
              <a:t>es</a:t>
            </a:r>
          </a:p>
          <a:p>
            <a:r>
              <a:rPr lang="en-US" sz="3600" b="1" dirty="0" smtClean="0">
                <a:latin typeface="Century Gothic" pitchFamily="34" charset="0"/>
              </a:rPr>
              <a:t>ash</a:t>
            </a:r>
            <a:r>
              <a:rPr lang="en-US" sz="3600" b="1" dirty="0" smtClean="0">
                <a:solidFill>
                  <a:srgbClr val="00B050"/>
                </a:solidFill>
                <a:latin typeface="Century Gothic" pitchFamily="34" charset="0"/>
              </a:rPr>
              <a:t>es</a:t>
            </a:r>
          </a:p>
          <a:p>
            <a:r>
              <a:rPr lang="en-US" sz="3600" b="1" dirty="0" smtClean="0">
                <a:latin typeface="Century Gothic" pitchFamily="34" charset="0"/>
              </a:rPr>
              <a:t>inch</a:t>
            </a:r>
            <a:r>
              <a:rPr lang="en-US" sz="3600" b="1" dirty="0" smtClean="0">
                <a:solidFill>
                  <a:srgbClr val="00B050"/>
                </a:solidFill>
                <a:latin typeface="Century Gothic" pitchFamily="34" charset="0"/>
              </a:rPr>
              <a:t>es</a:t>
            </a:r>
          </a:p>
          <a:p>
            <a:r>
              <a:rPr lang="en-US" sz="3600" b="1" dirty="0" smtClean="0">
                <a:latin typeface="Century Gothic" pitchFamily="34" charset="0"/>
              </a:rPr>
              <a:t>peach</a:t>
            </a:r>
            <a:r>
              <a:rPr lang="en-US" sz="3600" b="1" dirty="0" smtClean="0">
                <a:solidFill>
                  <a:srgbClr val="00B050"/>
                </a:solidFill>
                <a:latin typeface="Century Gothic" pitchFamily="34" charset="0"/>
              </a:rPr>
              <a:t>es</a:t>
            </a:r>
          </a:p>
          <a:p>
            <a:r>
              <a:rPr lang="en-US" sz="3600" b="1" dirty="0" smtClean="0">
                <a:latin typeface="Century Gothic" pitchFamily="34" charset="0"/>
              </a:rPr>
              <a:t>gas</a:t>
            </a:r>
            <a:r>
              <a:rPr lang="en-US" sz="3600" b="1" dirty="0" smtClean="0">
                <a:solidFill>
                  <a:srgbClr val="00B050"/>
                </a:solidFill>
                <a:latin typeface="Century Gothic" pitchFamily="34" charset="0"/>
              </a:rPr>
              <a:t>es</a:t>
            </a:r>
          </a:p>
          <a:p>
            <a:r>
              <a:rPr lang="en-US" sz="3600" b="1" dirty="0" smtClean="0">
                <a:latin typeface="Century Gothic" pitchFamily="34" charset="0"/>
              </a:rPr>
              <a:t>kiss</a:t>
            </a:r>
            <a:r>
              <a:rPr lang="en-US" sz="3600" b="1" dirty="0" smtClean="0">
                <a:solidFill>
                  <a:srgbClr val="00B050"/>
                </a:solidFill>
                <a:latin typeface="Century Gothic" pitchFamily="34" charset="0"/>
              </a:rPr>
              <a:t>es</a:t>
            </a:r>
          </a:p>
          <a:p>
            <a:r>
              <a:rPr lang="en-US" sz="3600" b="1" dirty="0" smtClean="0">
                <a:latin typeface="Century Gothic" pitchFamily="34" charset="0"/>
              </a:rPr>
              <a:t>guess</a:t>
            </a:r>
            <a:r>
              <a:rPr lang="en-US" sz="3600" b="1" dirty="0" smtClean="0">
                <a:solidFill>
                  <a:srgbClr val="00B050"/>
                </a:solidFill>
                <a:latin typeface="Century Gothic" pitchFamily="34" charset="0"/>
              </a:rPr>
              <a:t>es</a:t>
            </a:r>
          </a:p>
          <a:p>
            <a:r>
              <a:rPr lang="en-US" sz="3600" b="1" dirty="0" smtClean="0">
                <a:latin typeface="Century Gothic" pitchFamily="34" charset="0"/>
              </a:rPr>
              <a:t>fox</a:t>
            </a:r>
            <a:r>
              <a:rPr lang="en-US" sz="3600" b="1" dirty="0" smtClean="0">
                <a:solidFill>
                  <a:srgbClr val="00B050"/>
                </a:solidFill>
                <a:latin typeface="Century Gothic" pitchFamily="34" charset="0"/>
              </a:rPr>
              <a:t>es</a:t>
            </a:r>
          </a:p>
          <a:p>
            <a:endParaRPr lang="en-US" sz="36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endParaRPr lang="en-US" sz="36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20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6"/>
                </a:solidFill>
                <a:latin typeface="Century Gothic" pitchFamily="34" charset="0"/>
              </a:rPr>
              <a:t>Regular Plurals</a:t>
            </a:r>
            <a:endParaRPr lang="en-US" sz="8000" b="1" dirty="0">
              <a:solidFill>
                <a:schemeClr val="accent6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048000"/>
            <a:ext cx="3429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latin typeface="Century Gothic" pitchFamily="34" charset="0"/>
              </a:rPr>
              <a:t>Base Word</a:t>
            </a:r>
          </a:p>
          <a:p>
            <a:r>
              <a:rPr lang="en-US" sz="4400" b="1" dirty="0" smtClean="0">
                <a:latin typeface="Century Gothic" pitchFamily="34" charset="0"/>
              </a:rPr>
              <a:t>baby</a:t>
            </a:r>
          </a:p>
          <a:p>
            <a:r>
              <a:rPr lang="en-US" sz="4400" b="1" dirty="0" smtClean="0">
                <a:latin typeface="Century Gothic" pitchFamily="34" charset="0"/>
              </a:rPr>
              <a:t>lady</a:t>
            </a:r>
          </a:p>
          <a:p>
            <a:r>
              <a:rPr lang="en-US" sz="4400" b="1" dirty="0" smtClean="0">
                <a:latin typeface="Century Gothic" pitchFamily="34" charset="0"/>
              </a:rPr>
              <a:t>fairy</a:t>
            </a:r>
          </a:p>
          <a:p>
            <a:r>
              <a:rPr lang="en-US" sz="4400" b="1" dirty="0" smtClean="0">
                <a:latin typeface="Century Gothic" pitchFamily="34" charset="0"/>
              </a:rPr>
              <a:t>copy</a:t>
            </a:r>
          </a:p>
          <a:p>
            <a:r>
              <a:rPr lang="en-US" sz="4400" b="1" dirty="0" smtClean="0">
                <a:latin typeface="Century Gothic" pitchFamily="34" charset="0"/>
              </a:rPr>
              <a:t>berry</a:t>
            </a:r>
          </a:p>
          <a:p>
            <a:r>
              <a:rPr lang="en-US" sz="4400" b="1" dirty="0" smtClean="0">
                <a:latin typeface="Century Gothic" pitchFamily="34" charset="0"/>
              </a:rPr>
              <a:t>country</a:t>
            </a: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048000"/>
            <a:ext cx="381000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latin typeface="Century Gothic" pitchFamily="34" charset="0"/>
              </a:rPr>
              <a:t>Word</a:t>
            </a:r>
            <a:r>
              <a:rPr lang="en-US" sz="4000" b="1" u="sng" dirty="0" smtClean="0">
                <a:solidFill>
                  <a:schemeClr val="accent6"/>
                </a:solidFill>
                <a:latin typeface="Century Gothic" pitchFamily="34" charset="0"/>
              </a:rPr>
              <a:t>-y + </a:t>
            </a:r>
            <a:r>
              <a:rPr lang="en-US" sz="4000" b="1" u="sng" dirty="0" err="1" smtClean="0">
                <a:solidFill>
                  <a:schemeClr val="accent6"/>
                </a:solidFill>
                <a:latin typeface="Century Gothic" pitchFamily="34" charset="0"/>
              </a:rPr>
              <a:t>ies</a:t>
            </a:r>
            <a:endParaRPr lang="en-US" sz="4000" b="1" u="sng" dirty="0" smtClean="0">
              <a:solidFill>
                <a:schemeClr val="accent6"/>
              </a:solidFill>
              <a:latin typeface="Century Gothic" pitchFamily="34" charset="0"/>
            </a:endParaRPr>
          </a:p>
          <a:p>
            <a:r>
              <a:rPr lang="en-US" sz="4400" b="1" dirty="0" smtClean="0">
                <a:latin typeface="Century Gothic" pitchFamily="34" charset="0"/>
              </a:rPr>
              <a:t>bab</a:t>
            </a:r>
            <a:r>
              <a:rPr lang="en-US" sz="4400" b="1" dirty="0" smtClean="0">
                <a:solidFill>
                  <a:schemeClr val="accent6"/>
                </a:solidFill>
                <a:latin typeface="Century Gothic" pitchFamily="34" charset="0"/>
              </a:rPr>
              <a:t>ies</a:t>
            </a:r>
          </a:p>
          <a:p>
            <a:r>
              <a:rPr lang="en-US" sz="4400" b="1" dirty="0" smtClean="0">
                <a:latin typeface="Century Gothic" pitchFamily="34" charset="0"/>
              </a:rPr>
              <a:t>lad</a:t>
            </a:r>
            <a:r>
              <a:rPr lang="en-US" sz="4400" b="1" dirty="0" smtClean="0">
                <a:solidFill>
                  <a:schemeClr val="accent6"/>
                </a:solidFill>
                <a:latin typeface="Century Gothic" pitchFamily="34" charset="0"/>
              </a:rPr>
              <a:t>ies</a:t>
            </a:r>
          </a:p>
          <a:p>
            <a:r>
              <a:rPr lang="en-US" sz="4400" b="1" dirty="0" smtClean="0">
                <a:latin typeface="Century Gothic" pitchFamily="34" charset="0"/>
              </a:rPr>
              <a:t>fair</a:t>
            </a:r>
            <a:r>
              <a:rPr lang="en-US" sz="4400" b="1" dirty="0" smtClean="0">
                <a:solidFill>
                  <a:schemeClr val="accent6"/>
                </a:solidFill>
                <a:latin typeface="Century Gothic" pitchFamily="34" charset="0"/>
              </a:rPr>
              <a:t>ies</a:t>
            </a:r>
          </a:p>
          <a:p>
            <a:r>
              <a:rPr lang="en-US" sz="4400" b="1" dirty="0" smtClean="0">
                <a:latin typeface="Century Gothic" pitchFamily="34" charset="0"/>
              </a:rPr>
              <a:t>cop</a:t>
            </a:r>
            <a:r>
              <a:rPr lang="en-US" sz="4400" b="1" dirty="0" smtClean="0">
                <a:solidFill>
                  <a:schemeClr val="accent6"/>
                </a:solidFill>
                <a:latin typeface="Century Gothic" pitchFamily="34" charset="0"/>
              </a:rPr>
              <a:t>ies</a:t>
            </a:r>
          </a:p>
          <a:p>
            <a:r>
              <a:rPr lang="en-US" sz="4400" b="1" dirty="0" smtClean="0">
                <a:latin typeface="Century Gothic" pitchFamily="34" charset="0"/>
              </a:rPr>
              <a:t>berr</a:t>
            </a:r>
            <a:r>
              <a:rPr lang="en-US" sz="4400" b="1" dirty="0" smtClean="0">
                <a:solidFill>
                  <a:schemeClr val="accent6"/>
                </a:solidFill>
                <a:latin typeface="Century Gothic" pitchFamily="34" charset="0"/>
              </a:rPr>
              <a:t>ies</a:t>
            </a:r>
          </a:p>
          <a:p>
            <a:r>
              <a:rPr lang="en-US" sz="4400" b="1" dirty="0" smtClean="0">
                <a:latin typeface="Century Gothic" pitchFamily="34" charset="0"/>
              </a:rPr>
              <a:t>countr</a:t>
            </a:r>
            <a:r>
              <a:rPr lang="en-US" sz="4400" b="1" dirty="0" smtClean="0">
                <a:solidFill>
                  <a:schemeClr val="accent6"/>
                </a:solidFill>
                <a:latin typeface="Century Gothic" pitchFamily="34" charset="0"/>
              </a:rPr>
              <a:t>ies</a:t>
            </a:r>
          </a:p>
          <a:p>
            <a:endParaRPr lang="en-US" sz="44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endParaRPr lang="en-US" sz="36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endParaRPr lang="en-US" sz="36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21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990099"/>
                </a:solidFill>
                <a:latin typeface="Century Gothic" pitchFamily="34" charset="0"/>
              </a:rPr>
              <a:t>Irregular Plurals</a:t>
            </a:r>
            <a:endParaRPr lang="en-US" sz="8000" b="1" dirty="0">
              <a:solidFill>
                <a:srgbClr val="990099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048000"/>
            <a:ext cx="34290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atin typeface="Century Gothic" pitchFamily="34" charset="0"/>
              </a:rPr>
              <a:t>Singular</a:t>
            </a:r>
          </a:p>
          <a:p>
            <a:r>
              <a:rPr lang="en-US" sz="4000" b="1" dirty="0" smtClean="0">
                <a:latin typeface="Century Gothic" pitchFamily="34" charset="0"/>
              </a:rPr>
              <a:t>child</a:t>
            </a:r>
          </a:p>
          <a:p>
            <a:r>
              <a:rPr lang="en-US" sz="4000" b="1" dirty="0" smtClean="0">
                <a:latin typeface="Century Gothic" pitchFamily="34" charset="0"/>
              </a:rPr>
              <a:t>mouse</a:t>
            </a:r>
          </a:p>
          <a:p>
            <a:r>
              <a:rPr lang="en-US" sz="4000" b="1" dirty="0" smtClean="0">
                <a:latin typeface="Century Gothic" pitchFamily="34" charset="0"/>
              </a:rPr>
              <a:t>man</a:t>
            </a:r>
          </a:p>
          <a:p>
            <a:r>
              <a:rPr lang="en-US" sz="4000" b="1" dirty="0" smtClean="0">
                <a:latin typeface="Century Gothic" pitchFamily="34" charset="0"/>
              </a:rPr>
              <a:t>goose</a:t>
            </a:r>
          </a:p>
          <a:p>
            <a:r>
              <a:rPr lang="en-US" sz="4000" b="1" dirty="0" smtClean="0">
                <a:latin typeface="Century Gothic" pitchFamily="34" charset="0"/>
              </a:rPr>
              <a:t>wife</a:t>
            </a:r>
          </a:p>
          <a:p>
            <a:r>
              <a:rPr lang="en-US" sz="4000" b="1" dirty="0" smtClean="0">
                <a:latin typeface="Century Gothic" pitchFamily="34" charset="0"/>
              </a:rPr>
              <a:t>deer</a:t>
            </a:r>
          </a:p>
          <a:p>
            <a:r>
              <a:rPr lang="en-US" sz="4000" b="1" dirty="0" smtClean="0">
                <a:latin typeface="Century Gothic" pitchFamily="34" charset="0"/>
              </a:rPr>
              <a:t>wheat</a:t>
            </a:r>
          </a:p>
          <a:p>
            <a:r>
              <a:rPr lang="en-US" sz="4000" b="1" dirty="0" smtClean="0">
                <a:latin typeface="Century Gothic" pitchFamily="34" charset="0"/>
              </a:rPr>
              <a:t>fish</a:t>
            </a: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3048000"/>
            <a:ext cx="34290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atin typeface="Century Gothic" pitchFamily="34" charset="0"/>
              </a:rPr>
              <a:t>Plural</a:t>
            </a:r>
            <a:endParaRPr lang="en-US" sz="4800" b="1" u="sng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4000" b="1" dirty="0" smtClean="0">
                <a:solidFill>
                  <a:srgbClr val="990099"/>
                </a:solidFill>
                <a:latin typeface="Century Gothic" pitchFamily="34" charset="0"/>
              </a:rPr>
              <a:t>children</a:t>
            </a:r>
          </a:p>
          <a:p>
            <a:r>
              <a:rPr lang="en-US" sz="4000" b="1" dirty="0" smtClean="0">
                <a:solidFill>
                  <a:srgbClr val="990099"/>
                </a:solidFill>
                <a:latin typeface="Century Gothic" pitchFamily="34" charset="0"/>
              </a:rPr>
              <a:t>mice</a:t>
            </a:r>
          </a:p>
          <a:p>
            <a:r>
              <a:rPr lang="en-US" sz="4000" b="1" dirty="0" smtClean="0">
                <a:solidFill>
                  <a:srgbClr val="990099"/>
                </a:solidFill>
                <a:latin typeface="Century Gothic" pitchFamily="34" charset="0"/>
              </a:rPr>
              <a:t>men</a:t>
            </a:r>
          </a:p>
          <a:p>
            <a:r>
              <a:rPr lang="en-US" sz="4000" b="1" dirty="0" smtClean="0">
                <a:solidFill>
                  <a:srgbClr val="990099"/>
                </a:solidFill>
                <a:latin typeface="Century Gothic" pitchFamily="34" charset="0"/>
              </a:rPr>
              <a:t>geese</a:t>
            </a:r>
          </a:p>
          <a:p>
            <a:r>
              <a:rPr lang="en-US" sz="4000" b="1" dirty="0" smtClean="0">
                <a:solidFill>
                  <a:srgbClr val="990099"/>
                </a:solidFill>
                <a:latin typeface="Century Gothic" pitchFamily="34" charset="0"/>
              </a:rPr>
              <a:t>wives</a:t>
            </a:r>
          </a:p>
          <a:p>
            <a:r>
              <a:rPr lang="en-US" sz="4000" b="1" dirty="0" smtClean="0">
                <a:solidFill>
                  <a:srgbClr val="990099"/>
                </a:solidFill>
                <a:latin typeface="Century Gothic" pitchFamily="34" charset="0"/>
              </a:rPr>
              <a:t>deer</a:t>
            </a:r>
          </a:p>
          <a:p>
            <a:r>
              <a:rPr lang="en-US" sz="4000" b="1" dirty="0" smtClean="0">
                <a:solidFill>
                  <a:srgbClr val="990099"/>
                </a:solidFill>
                <a:latin typeface="Century Gothic" pitchFamily="34" charset="0"/>
              </a:rPr>
              <a:t>wheat</a:t>
            </a:r>
          </a:p>
          <a:p>
            <a:r>
              <a:rPr lang="en-US" sz="4000" b="1" dirty="0" smtClean="0">
                <a:solidFill>
                  <a:srgbClr val="990099"/>
                </a:solidFill>
                <a:latin typeface="Century Gothic" pitchFamily="34" charset="0"/>
              </a:rPr>
              <a:t>fish</a:t>
            </a: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8382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c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u</a:t>
            </a:r>
            <a:r>
              <a:rPr lang="en-US" sz="8000" b="1" dirty="0" smtClean="0">
                <a:latin typeface="Century Gothic" pitchFamily="34" charset="0"/>
              </a:rPr>
              <a:t>be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38100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b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i</a:t>
            </a:r>
            <a:r>
              <a:rPr lang="en-US" sz="8000" b="1" dirty="0" smtClean="0">
                <a:latin typeface="Century Gothic" pitchFamily="34" charset="0"/>
              </a:rPr>
              <a:t>ke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67818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r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o</a:t>
            </a:r>
            <a:r>
              <a:rPr lang="en-US" sz="8000" b="1" dirty="0" smtClean="0">
                <a:latin typeface="Century Gothic" pitchFamily="34" charset="0"/>
              </a:rPr>
              <a:t>se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</a:t>
            </a:r>
            <a:endParaRPr lang="en-US" dirty="0"/>
          </a:p>
        </p:txBody>
      </p:sp>
      <p:pic>
        <p:nvPicPr>
          <p:cNvPr id="14338" name="Picture 2" descr="http://www.thinkgeek.com/images/products/zoom/rubix_c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2362200" cy="2421447"/>
          </a:xfrm>
          <a:prstGeom prst="rect">
            <a:avLst/>
          </a:prstGeom>
          <a:noFill/>
        </p:spPr>
      </p:pic>
      <p:pic>
        <p:nvPicPr>
          <p:cNvPr id="14340" name="Picture 4" descr="http://www.trackbikes.com.br/wp-content/uploads/2011/09/TK-FULL-5.0-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00400"/>
            <a:ext cx="3269946" cy="2178518"/>
          </a:xfrm>
          <a:prstGeom prst="rect">
            <a:avLst/>
          </a:prstGeom>
          <a:noFill/>
        </p:spPr>
      </p:pic>
      <p:pic>
        <p:nvPicPr>
          <p:cNvPr id="14342" name="Picture 6" descr="http://pngimg.com/upload/rose_PNG6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867400"/>
            <a:ext cx="3048000" cy="303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22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-</a:t>
            </a:r>
            <a:r>
              <a:rPr lang="en-US" sz="8000" b="1" dirty="0" err="1" smtClean="0">
                <a:solidFill>
                  <a:srgbClr val="0070C0"/>
                </a:solidFill>
                <a:latin typeface="Century Gothic" pitchFamily="34" charset="0"/>
              </a:rPr>
              <a:t>ed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-</a:t>
            </a:r>
            <a:r>
              <a:rPr lang="en-US" sz="8000" b="1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ing</a:t>
            </a: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sz="8000" b="1" dirty="0" smtClean="0">
                <a:latin typeface="Century Gothic" pitchFamily="34" charset="0"/>
              </a:rPr>
              <a:t>endings</a:t>
            </a:r>
            <a:endParaRPr lang="en-US" sz="8000" b="1" dirty="0">
              <a:latin typeface="Century Gothic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88025" y="3581400"/>
            <a:ext cx="6477000" cy="3785652"/>
            <a:chOff x="152400" y="3048000"/>
            <a:chExt cx="6477000" cy="3785652"/>
          </a:xfrm>
        </p:grpSpPr>
        <p:grpSp>
          <p:nvGrpSpPr>
            <p:cNvPr id="21" name="Group 20"/>
            <p:cNvGrpSpPr/>
            <p:nvPr/>
          </p:nvGrpSpPr>
          <p:grpSpPr>
            <a:xfrm>
              <a:off x="152400" y="3048000"/>
              <a:ext cx="4495800" cy="3785652"/>
              <a:chOff x="152400" y="3048000"/>
              <a:chExt cx="4495800" cy="3785652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52400" y="3048000"/>
                <a:ext cx="2514600" cy="37856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u="sng" dirty="0" err="1" smtClean="0"/>
                  <a:t>BaseWord</a:t>
                </a:r>
                <a:endParaRPr lang="en-US" sz="4000" b="1" u="sng" dirty="0" smtClean="0"/>
              </a:p>
              <a:p>
                <a:r>
                  <a:rPr lang="en-US" sz="4000" b="1" dirty="0" smtClean="0"/>
                  <a:t>add</a:t>
                </a:r>
              </a:p>
              <a:p>
                <a:r>
                  <a:rPr lang="en-US" sz="4000" b="1" dirty="0" smtClean="0"/>
                  <a:t>lift</a:t>
                </a:r>
              </a:p>
              <a:p>
                <a:r>
                  <a:rPr lang="en-US" sz="4000" b="1" dirty="0" smtClean="0"/>
                  <a:t>play</a:t>
                </a:r>
              </a:p>
              <a:p>
                <a:r>
                  <a:rPr lang="en-US" sz="4000" b="1" dirty="0" smtClean="0"/>
                  <a:t>bang</a:t>
                </a:r>
              </a:p>
              <a:p>
                <a:r>
                  <a:rPr lang="en-US" sz="4000" b="1" dirty="0" smtClean="0"/>
                  <a:t>help</a:t>
                </a:r>
                <a:endParaRPr lang="en-US" sz="40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667000" y="3048000"/>
                <a:ext cx="1981200" cy="37856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u="sng" dirty="0" smtClean="0">
                    <a:solidFill>
                      <a:srgbClr val="0070C0"/>
                    </a:solidFill>
                  </a:rPr>
                  <a:t>+</a:t>
                </a:r>
                <a:r>
                  <a:rPr lang="en-US" sz="4000" b="1" u="sng" dirty="0" err="1" smtClean="0">
                    <a:solidFill>
                      <a:srgbClr val="0070C0"/>
                    </a:solidFill>
                  </a:rPr>
                  <a:t>ed</a:t>
                </a:r>
                <a:endParaRPr lang="en-US" sz="4000" b="1" u="sng" dirty="0" smtClean="0">
                  <a:solidFill>
                    <a:srgbClr val="0070C0"/>
                  </a:solidFill>
                </a:endParaRPr>
              </a:p>
              <a:p>
                <a:r>
                  <a:rPr lang="en-US" sz="4000" b="1" dirty="0" smtClean="0"/>
                  <a:t>add</a:t>
                </a:r>
                <a:r>
                  <a:rPr lang="en-US" sz="4000" b="1" dirty="0" smtClean="0">
                    <a:solidFill>
                      <a:srgbClr val="0070C0"/>
                    </a:solidFill>
                  </a:rPr>
                  <a:t>ed</a:t>
                </a:r>
              </a:p>
              <a:p>
                <a:r>
                  <a:rPr lang="en-US" sz="4000" b="1" dirty="0" smtClean="0"/>
                  <a:t>lift</a:t>
                </a:r>
                <a:r>
                  <a:rPr lang="en-US" sz="4000" b="1" dirty="0" smtClean="0">
                    <a:solidFill>
                      <a:srgbClr val="0070C0"/>
                    </a:solidFill>
                  </a:rPr>
                  <a:t>ed</a:t>
                </a:r>
              </a:p>
              <a:p>
                <a:r>
                  <a:rPr lang="en-US" sz="4000" b="1" dirty="0" smtClean="0"/>
                  <a:t>play</a:t>
                </a:r>
                <a:r>
                  <a:rPr lang="en-US" sz="4000" b="1" dirty="0" smtClean="0">
                    <a:solidFill>
                      <a:srgbClr val="0070C0"/>
                    </a:solidFill>
                  </a:rPr>
                  <a:t>ed</a:t>
                </a:r>
              </a:p>
              <a:p>
                <a:r>
                  <a:rPr lang="en-US" sz="4000" b="1" dirty="0" smtClean="0"/>
                  <a:t>bang</a:t>
                </a:r>
                <a:r>
                  <a:rPr lang="en-US" sz="4000" b="1" dirty="0" smtClean="0">
                    <a:solidFill>
                      <a:srgbClr val="0070C0"/>
                    </a:solidFill>
                  </a:rPr>
                  <a:t>ed</a:t>
                </a:r>
              </a:p>
              <a:p>
                <a:r>
                  <a:rPr lang="en-US" sz="4000" b="1" dirty="0" smtClean="0"/>
                  <a:t>help</a:t>
                </a:r>
                <a:r>
                  <a:rPr lang="en-US" sz="4000" b="1" dirty="0" smtClean="0">
                    <a:solidFill>
                      <a:srgbClr val="0070C0"/>
                    </a:solidFill>
                  </a:rPr>
                  <a:t>ed</a:t>
                </a:r>
                <a:endParaRPr lang="en-US" sz="40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648200" y="3048000"/>
              <a:ext cx="1981200" cy="37856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u="sng" dirty="0" smtClean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  <a:r>
                <a:rPr lang="en-US" sz="4000" b="1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ing</a:t>
              </a:r>
              <a:endParaRPr lang="en-US" sz="4000" b="1" u="sng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US" sz="4000" b="1" dirty="0" smtClean="0"/>
                <a:t>add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ing</a:t>
              </a:r>
            </a:p>
            <a:p>
              <a:r>
                <a:rPr lang="en-US" sz="4000" b="1" dirty="0" smtClean="0"/>
                <a:t>lift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ing</a:t>
              </a:r>
            </a:p>
            <a:p>
              <a:r>
                <a:rPr lang="en-US" sz="4000" b="1" dirty="0" smtClean="0"/>
                <a:t>play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ing</a:t>
              </a:r>
            </a:p>
            <a:p>
              <a:r>
                <a:rPr lang="en-US" sz="4000" b="1" dirty="0" smtClean="0"/>
                <a:t>bang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ing</a:t>
              </a:r>
            </a:p>
            <a:p>
              <a:r>
                <a:rPr lang="en-US" sz="4000" b="1" dirty="0" smtClean="0"/>
                <a:t>help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ing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22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-</a:t>
            </a:r>
            <a:r>
              <a:rPr lang="en-US" sz="8000" b="1" dirty="0" err="1" smtClean="0">
                <a:solidFill>
                  <a:srgbClr val="0070C0"/>
                </a:solidFill>
                <a:latin typeface="Century Gothic" pitchFamily="34" charset="0"/>
              </a:rPr>
              <a:t>ed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-</a:t>
            </a:r>
            <a:r>
              <a:rPr lang="en-US" sz="8000" b="1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ing</a:t>
            </a: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sz="8000" b="1" dirty="0" smtClean="0">
                <a:latin typeface="Century Gothic" pitchFamily="34" charset="0"/>
              </a:rPr>
              <a:t>endings</a:t>
            </a:r>
            <a:endParaRPr lang="en-US" sz="8000" b="1" dirty="0">
              <a:latin typeface="Century Gothic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188025" y="3581400"/>
            <a:ext cx="6477000" cy="2554545"/>
            <a:chOff x="152400" y="3048000"/>
            <a:chExt cx="6477000" cy="2554545"/>
          </a:xfrm>
        </p:grpSpPr>
        <p:grpSp>
          <p:nvGrpSpPr>
            <p:cNvPr id="3" name="Group 20"/>
            <p:cNvGrpSpPr/>
            <p:nvPr/>
          </p:nvGrpSpPr>
          <p:grpSpPr>
            <a:xfrm>
              <a:off x="152400" y="3048000"/>
              <a:ext cx="4495800" cy="2554545"/>
              <a:chOff x="152400" y="3048000"/>
              <a:chExt cx="4495800" cy="25545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52400" y="3048000"/>
                <a:ext cx="2514600" cy="25545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u="sng" dirty="0" err="1" smtClean="0"/>
                  <a:t>BaseWord</a:t>
                </a:r>
                <a:endParaRPr lang="en-US" sz="4000" b="1" u="sng" dirty="0" smtClean="0"/>
              </a:p>
              <a:p>
                <a:r>
                  <a:rPr lang="en-US" sz="4000" b="1" dirty="0" smtClean="0"/>
                  <a:t>fade</a:t>
                </a:r>
              </a:p>
              <a:p>
                <a:r>
                  <a:rPr lang="en-US" sz="4000" b="1" dirty="0" smtClean="0"/>
                  <a:t>glide</a:t>
                </a:r>
              </a:p>
              <a:p>
                <a:r>
                  <a:rPr lang="en-US" sz="4000" b="1" dirty="0" smtClean="0"/>
                  <a:t>rake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667000" y="3048000"/>
                <a:ext cx="1981200" cy="25545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u="sng" dirty="0" smtClean="0">
                    <a:solidFill>
                      <a:srgbClr val="0070C0"/>
                    </a:solidFill>
                  </a:rPr>
                  <a:t>-e +</a:t>
                </a:r>
                <a:r>
                  <a:rPr lang="en-US" sz="4000" b="1" u="sng" dirty="0" err="1" smtClean="0">
                    <a:solidFill>
                      <a:srgbClr val="0070C0"/>
                    </a:solidFill>
                  </a:rPr>
                  <a:t>ed</a:t>
                </a:r>
                <a:endParaRPr lang="en-US" sz="4000" b="1" u="sng" dirty="0" smtClean="0">
                  <a:solidFill>
                    <a:srgbClr val="0070C0"/>
                  </a:solidFill>
                </a:endParaRPr>
              </a:p>
              <a:p>
                <a:r>
                  <a:rPr lang="en-US" sz="4000" b="1" dirty="0" smtClean="0"/>
                  <a:t>fad</a:t>
                </a:r>
                <a:r>
                  <a:rPr lang="en-US" sz="4000" b="1" dirty="0" smtClean="0">
                    <a:solidFill>
                      <a:srgbClr val="0070C0"/>
                    </a:solidFill>
                  </a:rPr>
                  <a:t>ed</a:t>
                </a:r>
              </a:p>
              <a:p>
                <a:r>
                  <a:rPr lang="en-US" sz="4000" b="1" dirty="0" smtClean="0"/>
                  <a:t>glid</a:t>
                </a:r>
                <a:r>
                  <a:rPr lang="en-US" sz="4000" b="1" dirty="0" smtClean="0">
                    <a:solidFill>
                      <a:srgbClr val="0070C0"/>
                    </a:solidFill>
                  </a:rPr>
                  <a:t>ed</a:t>
                </a:r>
              </a:p>
              <a:p>
                <a:r>
                  <a:rPr lang="en-US" sz="4000" b="1" dirty="0" smtClean="0"/>
                  <a:t>rak</a:t>
                </a:r>
                <a:r>
                  <a:rPr lang="en-US" sz="4000" b="1" dirty="0" smtClean="0">
                    <a:solidFill>
                      <a:srgbClr val="0070C0"/>
                    </a:solidFill>
                  </a:rPr>
                  <a:t>ed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648200" y="3048000"/>
              <a:ext cx="1981200" cy="25545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u="sng" dirty="0" smtClean="0">
                  <a:solidFill>
                    <a:schemeClr val="accent6">
                      <a:lumMod val="75000"/>
                    </a:schemeClr>
                  </a:solidFill>
                </a:rPr>
                <a:t>-e +</a:t>
              </a:r>
              <a:r>
                <a:rPr lang="en-US" sz="4000" b="1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ing</a:t>
              </a:r>
              <a:endParaRPr lang="en-US" sz="4000" b="1" u="sng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US" sz="4000" b="1" dirty="0" smtClean="0"/>
                <a:t>fad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ing</a:t>
              </a:r>
            </a:p>
            <a:p>
              <a:r>
                <a:rPr lang="en-US" sz="4000" b="1" dirty="0" smtClean="0"/>
                <a:t>glid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ing</a:t>
              </a:r>
            </a:p>
            <a:p>
              <a:r>
                <a:rPr lang="en-US" sz="4000" b="1" dirty="0" smtClean="0"/>
                <a:t>rak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23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50"/>
                </a:solidFill>
                <a:latin typeface="Century Gothic" pitchFamily="34" charset="0"/>
              </a:rPr>
              <a:t>-</a:t>
            </a:r>
            <a:r>
              <a:rPr lang="en-US" sz="8000" b="1" dirty="0" err="1" smtClean="0">
                <a:solidFill>
                  <a:srgbClr val="00B050"/>
                </a:solidFill>
                <a:latin typeface="Century Gothic" pitchFamily="34" charset="0"/>
              </a:rPr>
              <a:t>er</a:t>
            </a:r>
            <a:r>
              <a:rPr lang="en-US" sz="8000" b="1" dirty="0" smtClean="0">
                <a:solidFill>
                  <a:srgbClr val="990099"/>
                </a:solidFill>
                <a:latin typeface="Century Gothic" pitchFamily="34" charset="0"/>
              </a:rPr>
              <a:t> </a:t>
            </a:r>
            <a:r>
              <a:rPr lang="en-US" sz="8000" b="1" dirty="0" smtClean="0">
                <a:latin typeface="Century Gothic" pitchFamily="34" charset="0"/>
              </a:rPr>
              <a:t>endings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362200"/>
            <a:ext cx="2819400" cy="78483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entury Gothic" pitchFamily="34" charset="0"/>
              </a:rPr>
              <a:t>teach</a:t>
            </a:r>
          </a:p>
          <a:p>
            <a:r>
              <a:rPr lang="en-US" sz="5400" b="1" dirty="0" smtClean="0">
                <a:latin typeface="Century Gothic" pitchFamily="34" charset="0"/>
              </a:rPr>
              <a:t>write</a:t>
            </a:r>
          </a:p>
          <a:p>
            <a:r>
              <a:rPr lang="en-US" sz="5400" b="1" dirty="0" smtClean="0">
                <a:latin typeface="Century Gothic" pitchFamily="34" charset="0"/>
              </a:rPr>
              <a:t>read</a:t>
            </a:r>
          </a:p>
          <a:p>
            <a:r>
              <a:rPr lang="en-US" sz="5400" b="1" dirty="0" smtClean="0">
                <a:latin typeface="Century Gothic" pitchFamily="34" charset="0"/>
              </a:rPr>
              <a:t>farm</a:t>
            </a:r>
          </a:p>
          <a:p>
            <a:r>
              <a:rPr lang="en-US" sz="5400" b="1" dirty="0" smtClean="0">
                <a:latin typeface="Century Gothic" pitchFamily="34" charset="0"/>
              </a:rPr>
              <a:t>garden</a:t>
            </a:r>
          </a:p>
          <a:p>
            <a:r>
              <a:rPr lang="en-US" sz="5400" b="1" dirty="0" smtClean="0">
                <a:latin typeface="Century Gothic" pitchFamily="34" charset="0"/>
              </a:rPr>
              <a:t>paint</a:t>
            </a:r>
          </a:p>
          <a:p>
            <a:endParaRPr lang="en-US" sz="4800" b="1" dirty="0" smtClean="0"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2362200"/>
            <a:ext cx="3352800" cy="78483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entury Gothic" pitchFamily="34" charset="0"/>
              </a:rPr>
              <a:t>teach</a:t>
            </a:r>
            <a:r>
              <a:rPr lang="en-US" sz="5400" b="1" dirty="0" smtClean="0">
                <a:solidFill>
                  <a:srgbClr val="00B050"/>
                </a:solidFill>
                <a:latin typeface="Century Gothic" pitchFamily="34" charset="0"/>
              </a:rPr>
              <a:t>er</a:t>
            </a:r>
            <a:endParaRPr lang="en-US" sz="5400" b="1" dirty="0" smtClean="0">
              <a:latin typeface="Century Gothic" pitchFamily="34" charset="0"/>
            </a:endParaRPr>
          </a:p>
          <a:p>
            <a:r>
              <a:rPr lang="en-US" sz="5400" b="1" dirty="0" smtClean="0">
                <a:latin typeface="Century Gothic" pitchFamily="34" charset="0"/>
              </a:rPr>
              <a:t>writ</a:t>
            </a:r>
            <a:r>
              <a:rPr lang="en-US" sz="5400" b="1" dirty="0" smtClean="0">
                <a:solidFill>
                  <a:srgbClr val="00B050"/>
                </a:solidFill>
                <a:latin typeface="Century Gothic" pitchFamily="34" charset="0"/>
              </a:rPr>
              <a:t>er</a:t>
            </a:r>
          </a:p>
          <a:p>
            <a:r>
              <a:rPr lang="en-US" sz="5400" b="1" dirty="0" smtClean="0">
                <a:latin typeface="Century Gothic" pitchFamily="34" charset="0"/>
              </a:rPr>
              <a:t>read</a:t>
            </a:r>
            <a:r>
              <a:rPr lang="en-US" sz="5400" b="1" dirty="0" smtClean="0">
                <a:solidFill>
                  <a:srgbClr val="00B050"/>
                </a:solidFill>
                <a:latin typeface="Century Gothic" pitchFamily="34" charset="0"/>
              </a:rPr>
              <a:t>er</a:t>
            </a:r>
            <a:endParaRPr lang="en-US" sz="5400" b="1" dirty="0" smtClean="0">
              <a:latin typeface="Century Gothic" pitchFamily="34" charset="0"/>
            </a:endParaRPr>
          </a:p>
          <a:p>
            <a:r>
              <a:rPr lang="en-US" sz="5400" b="1" dirty="0" smtClean="0">
                <a:latin typeface="Century Gothic" pitchFamily="34" charset="0"/>
              </a:rPr>
              <a:t>farm</a:t>
            </a:r>
            <a:r>
              <a:rPr lang="en-US" sz="5400" b="1" dirty="0" smtClean="0">
                <a:solidFill>
                  <a:srgbClr val="00B050"/>
                </a:solidFill>
                <a:latin typeface="Century Gothic" pitchFamily="34" charset="0"/>
              </a:rPr>
              <a:t>er</a:t>
            </a:r>
            <a:endParaRPr lang="en-US" sz="5400" b="1" dirty="0" smtClean="0">
              <a:latin typeface="Century Gothic" pitchFamily="34" charset="0"/>
            </a:endParaRPr>
          </a:p>
          <a:p>
            <a:r>
              <a:rPr lang="en-US" sz="5400" b="1" dirty="0" smtClean="0">
                <a:latin typeface="Century Gothic" pitchFamily="34" charset="0"/>
              </a:rPr>
              <a:t>garden</a:t>
            </a:r>
            <a:r>
              <a:rPr lang="en-US" sz="5400" b="1" dirty="0" smtClean="0">
                <a:solidFill>
                  <a:srgbClr val="00B050"/>
                </a:solidFill>
                <a:latin typeface="Century Gothic" pitchFamily="34" charset="0"/>
              </a:rPr>
              <a:t>er</a:t>
            </a:r>
          </a:p>
          <a:p>
            <a:r>
              <a:rPr lang="en-US" sz="5400" b="1" dirty="0" smtClean="0">
                <a:latin typeface="Century Gothic" pitchFamily="34" charset="0"/>
              </a:rPr>
              <a:t>paint</a:t>
            </a:r>
            <a:r>
              <a:rPr lang="en-US" sz="5400" b="1" dirty="0" smtClean="0">
                <a:solidFill>
                  <a:srgbClr val="00B050"/>
                </a:solidFill>
                <a:latin typeface="Century Gothic" pitchFamily="34" charset="0"/>
              </a:rPr>
              <a:t>er</a:t>
            </a:r>
          </a:p>
          <a:p>
            <a:endParaRPr lang="en-US" sz="4800" b="1" dirty="0" smtClean="0"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23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990099"/>
                </a:solidFill>
                <a:latin typeface="Century Gothic" pitchFamily="34" charset="0"/>
              </a:rPr>
              <a:t>-or </a:t>
            </a:r>
            <a:r>
              <a:rPr lang="en-US" sz="8000" b="1" dirty="0" smtClean="0">
                <a:latin typeface="Century Gothic" pitchFamily="34" charset="0"/>
              </a:rPr>
              <a:t>endings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362200"/>
            <a:ext cx="2819400" cy="7017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entury Gothic" pitchFamily="34" charset="0"/>
              </a:rPr>
              <a:t>act</a:t>
            </a:r>
          </a:p>
          <a:p>
            <a:r>
              <a:rPr lang="en-US" sz="5400" b="1" dirty="0" smtClean="0">
                <a:latin typeface="Century Gothic" pitchFamily="34" charset="0"/>
              </a:rPr>
              <a:t>visit</a:t>
            </a:r>
          </a:p>
          <a:p>
            <a:r>
              <a:rPr lang="en-US" sz="5400" b="1" dirty="0" smtClean="0">
                <a:latin typeface="Century Gothic" pitchFamily="34" charset="0"/>
              </a:rPr>
              <a:t>sail</a:t>
            </a:r>
          </a:p>
          <a:p>
            <a:r>
              <a:rPr lang="en-US" sz="5400" b="1" dirty="0" smtClean="0">
                <a:latin typeface="Century Gothic" pitchFamily="34" charset="0"/>
              </a:rPr>
              <a:t>sculpt</a:t>
            </a:r>
          </a:p>
          <a:p>
            <a:r>
              <a:rPr lang="en-US" sz="5400" b="1" dirty="0" smtClean="0">
                <a:latin typeface="Century Gothic" pitchFamily="34" charset="0"/>
              </a:rPr>
              <a:t>direct</a:t>
            </a:r>
          </a:p>
          <a:p>
            <a:endParaRPr lang="en-US" sz="4800" b="1" dirty="0" smtClean="0"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2362200"/>
            <a:ext cx="3352800" cy="7017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entury Gothic" pitchFamily="34" charset="0"/>
              </a:rPr>
              <a:t>act</a:t>
            </a:r>
            <a:r>
              <a:rPr lang="en-US" sz="5400" b="1" dirty="0" smtClean="0">
                <a:solidFill>
                  <a:srgbClr val="990099"/>
                </a:solidFill>
                <a:latin typeface="Century Gothic" pitchFamily="34" charset="0"/>
              </a:rPr>
              <a:t>or</a:t>
            </a:r>
          </a:p>
          <a:p>
            <a:r>
              <a:rPr lang="en-US" sz="5400" b="1" dirty="0" smtClean="0">
                <a:latin typeface="Century Gothic" pitchFamily="34" charset="0"/>
              </a:rPr>
              <a:t>visit</a:t>
            </a:r>
            <a:r>
              <a:rPr lang="en-US" sz="5400" b="1" dirty="0" smtClean="0">
                <a:solidFill>
                  <a:srgbClr val="990099"/>
                </a:solidFill>
                <a:latin typeface="Century Gothic" pitchFamily="34" charset="0"/>
              </a:rPr>
              <a:t>or</a:t>
            </a:r>
          </a:p>
          <a:p>
            <a:r>
              <a:rPr lang="en-US" sz="5400" b="1" dirty="0" smtClean="0">
                <a:latin typeface="Century Gothic" pitchFamily="34" charset="0"/>
              </a:rPr>
              <a:t>sail</a:t>
            </a:r>
            <a:r>
              <a:rPr lang="en-US" sz="5400" b="1" dirty="0" smtClean="0">
                <a:solidFill>
                  <a:srgbClr val="990099"/>
                </a:solidFill>
                <a:latin typeface="Century Gothic" pitchFamily="34" charset="0"/>
              </a:rPr>
              <a:t>or</a:t>
            </a:r>
          </a:p>
          <a:p>
            <a:r>
              <a:rPr lang="en-US" sz="5400" b="1" dirty="0" smtClean="0">
                <a:latin typeface="Century Gothic" pitchFamily="34" charset="0"/>
              </a:rPr>
              <a:t>sculpt</a:t>
            </a:r>
            <a:r>
              <a:rPr lang="en-US" sz="5400" b="1" dirty="0" smtClean="0">
                <a:solidFill>
                  <a:srgbClr val="990099"/>
                </a:solidFill>
                <a:latin typeface="Century Gothic" pitchFamily="34" charset="0"/>
              </a:rPr>
              <a:t>or</a:t>
            </a:r>
          </a:p>
          <a:p>
            <a:r>
              <a:rPr lang="en-US" sz="5400" b="1" dirty="0" smtClean="0">
                <a:latin typeface="Century Gothic" pitchFamily="34" charset="0"/>
              </a:rPr>
              <a:t>direct</a:t>
            </a:r>
            <a:r>
              <a:rPr lang="en-US" sz="5400" b="1" dirty="0" smtClean="0">
                <a:solidFill>
                  <a:srgbClr val="990099"/>
                </a:solidFill>
                <a:latin typeface="Century Gothic" pitchFamily="34" charset="0"/>
              </a:rPr>
              <a:t>or</a:t>
            </a:r>
          </a:p>
          <a:p>
            <a:endParaRPr lang="en-US" sz="4800" b="1" dirty="0" smtClean="0"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24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70C0"/>
                </a:solidFill>
                <a:latin typeface="Century Gothic" pitchFamily="34" charset="0"/>
              </a:rPr>
              <a:t>Comparatives</a:t>
            </a:r>
            <a:endParaRPr lang="en-US" sz="7200" b="1" dirty="0">
              <a:latin typeface="Century Gothic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4300" y="1752600"/>
            <a:ext cx="6610350" cy="3170099"/>
            <a:chOff x="171450" y="1752600"/>
            <a:chExt cx="6610350" cy="3170099"/>
          </a:xfrm>
        </p:grpSpPr>
        <p:sp>
          <p:nvSpPr>
            <p:cNvPr id="17" name="TextBox 16"/>
            <p:cNvSpPr txBox="1"/>
            <p:nvPr/>
          </p:nvSpPr>
          <p:spPr>
            <a:xfrm>
              <a:off x="171450" y="1752600"/>
              <a:ext cx="2419350" cy="31700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u="sng" dirty="0" err="1" smtClean="0"/>
                <a:t>BaseWord</a:t>
              </a:r>
              <a:endParaRPr lang="en-US" sz="4000" b="1" u="sng" dirty="0" smtClean="0"/>
            </a:p>
            <a:p>
              <a:r>
                <a:rPr lang="en-US" sz="4000" b="1" dirty="0" smtClean="0"/>
                <a:t>dark</a:t>
              </a:r>
            </a:p>
            <a:p>
              <a:r>
                <a:rPr lang="en-US" sz="4000" b="1" dirty="0" smtClean="0"/>
                <a:t>fast</a:t>
              </a:r>
            </a:p>
            <a:p>
              <a:r>
                <a:rPr lang="en-US" sz="4000" b="1" dirty="0" smtClean="0"/>
                <a:t>bright</a:t>
              </a:r>
            </a:p>
            <a:p>
              <a:r>
                <a:rPr lang="en-US" sz="4000" b="1" dirty="0" smtClean="0"/>
                <a:t>quick</a:t>
              </a:r>
              <a:endParaRPr lang="en-US" sz="4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90800" y="1752600"/>
              <a:ext cx="1981200" cy="31700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u="sng" dirty="0" smtClean="0">
                  <a:solidFill>
                    <a:srgbClr val="0070C0"/>
                  </a:solidFill>
                </a:rPr>
                <a:t>+</a:t>
              </a:r>
              <a:r>
                <a:rPr lang="en-US" sz="4000" b="1" u="sng" dirty="0" err="1" smtClean="0">
                  <a:solidFill>
                    <a:srgbClr val="0070C0"/>
                  </a:solidFill>
                </a:rPr>
                <a:t>er</a:t>
              </a:r>
              <a:endParaRPr lang="en-US" sz="4000" b="1" u="sng" dirty="0" smtClean="0">
                <a:solidFill>
                  <a:srgbClr val="0070C0"/>
                </a:solidFill>
              </a:endParaRPr>
            </a:p>
            <a:p>
              <a:r>
                <a:rPr lang="en-US" sz="4000" b="1" dirty="0" smtClean="0"/>
                <a:t>dark</a:t>
              </a:r>
              <a:r>
                <a:rPr lang="en-US" sz="4000" b="1" dirty="0" smtClean="0">
                  <a:solidFill>
                    <a:srgbClr val="0070C0"/>
                  </a:solidFill>
                </a:rPr>
                <a:t>er</a:t>
              </a:r>
            </a:p>
            <a:p>
              <a:r>
                <a:rPr lang="en-US" sz="4000" b="1" dirty="0" smtClean="0"/>
                <a:t>fast</a:t>
              </a:r>
              <a:r>
                <a:rPr lang="en-US" sz="4000" b="1" dirty="0" smtClean="0">
                  <a:solidFill>
                    <a:srgbClr val="0070C0"/>
                  </a:solidFill>
                </a:rPr>
                <a:t>er</a:t>
              </a:r>
            </a:p>
            <a:p>
              <a:r>
                <a:rPr lang="en-US" sz="4000" b="1" dirty="0" smtClean="0"/>
                <a:t>bright</a:t>
              </a:r>
              <a:r>
                <a:rPr lang="en-US" sz="4000" b="1" dirty="0" smtClean="0">
                  <a:solidFill>
                    <a:srgbClr val="0070C0"/>
                  </a:solidFill>
                </a:rPr>
                <a:t>er</a:t>
              </a:r>
            </a:p>
            <a:p>
              <a:r>
                <a:rPr lang="en-US" sz="4000" b="1" dirty="0" smtClean="0"/>
                <a:t>quick</a:t>
              </a:r>
              <a:r>
                <a:rPr lang="en-US" sz="4000" b="1" dirty="0" smtClean="0">
                  <a:solidFill>
                    <a:srgbClr val="0070C0"/>
                  </a:solidFill>
                </a:rPr>
                <a:t>er</a:t>
              </a:r>
              <a:endParaRPr lang="en-US" sz="4000" b="1" dirty="0">
                <a:solidFill>
                  <a:srgbClr val="0070C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00" y="1752600"/>
              <a:ext cx="2209800" cy="31700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u="sng" dirty="0" smtClean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  <a:r>
                <a:rPr lang="en-US" sz="4000" b="1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est</a:t>
              </a:r>
              <a:endParaRPr lang="en-US" sz="4000" b="1" u="sng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US" sz="4000" b="1" dirty="0" smtClean="0"/>
                <a:t>dark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est</a:t>
              </a:r>
            </a:p>
            <a:p>
              <a:r>
                <a:rPr lang="en-US" sz="4000" b="1" dirty="0" smtClean="0"/>
                <a:t>fast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est</a:t>
              </a:r>
            </a:p>
            <a:p>
              <a:r>
                <a:rPr lang="en-US" sz="4000" b="1" dirty="0" smtClean="0"/>
                <a:t>bright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est</a:t>
              </a:r>
            </a:p>
            <a:p>
              <a:r>
                <a:rPr lang="en-US" sz="4000" b="1" dirty="0" smtClean="0"/>
                <a:t>quick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est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4300" y="5562600"/>
            <a:ext cx="6610350" cy="2308324"/>
            <a:chOff x="171450" y="1752600"/>
            <a:chExt cx="6610350" cy="2308324"/>
          </a:xfrm>
        </p:grpSpPr>
        <p:sp>
          <p:nvSpPr>
            <p:cNvPr id="16" name="TextBox 15"/>
            <p:cNvSpPr txBox="1"/>
            <p:nvPr/>
          </p:nvSpPr>
          <p:spPr>
            <a:xfrm>
              <a:off x="171450" y="1752600"/>
              <a:ext cx="2171700" cy="23083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u="sng" dirty="0" err="1" smtClean="0"/>
                <a:t>BaseWord</a:t>
              </a:r>
              <a:endParaRPr lang="en-US" sz="3200" b="1" u="sng" dirty="0" smtClean="0"/>
            </a:p>
            <a:p>
              <a:endParaRPr lang="en-US" sz="3200" b="1" u="sng" dirty="0" smtClean="0"/>
            </a:p>
            <a:p>
              <a:r>
                <a:rPr lang="en-US" sz="4000" b="1" dirty="0" smtClean="0"/>
                <a:t>big</a:t>
              </a:r>
            </a:p>
            <a:p>
              <a:r>
                <a:rPr lang="en-US" sz="4000" b="1" dirty="0" smtClean="0"/>
                <a:t>hot</a:t>
              </a:r>
              <a:endParaRPr lang="en-US" sz="4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43150" y="1752600"/>
              <a:ext cx="2228850" cy="23083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solidFill>
                    <a:srgbClr val="0070C0"/>
                  </a:solidFill>
                </a:rPr>
                <a:t>+consonant +</a:t>
              </a:r>
              <a:r>
                <a:rPr lang="en-US" sz="3200" b="1" u="sng" dirty="0" err="1" smtClean="0">
                  <a:solidFill>
                    <a:srgbClr val="0070C0"/>
                  </a:solidFill>
                </a:rPr>
                <a:t>er</a:t>
              </a:r>
              <a:endParaRPr lang="en-US" sz="3200" b="1" u="sng" dirty="0" smtClean="0">
                <a:solidFill>
                  <a:srgbClr val="0070C0"/>
                </a:solidFill>
              </a:endParaRPr>
            </a:p>
            <a:p>
              <a:r>
                <a:rPr lang="en-US" sz="4000" b="1" dirty="0" smtClean="0"/>
                <a:t>big</a:t>
              </a:r>
              <a:r>
                <a:rPr lang="en-US" sz="4000" b="1" dirty="0" smtClean="0">
                  <a:solidFill>
                    <a:srgbClr val="0070C0"/>
                  </a:solidFill>
                </a:rPr>
                <a:t>ger</a:t>
              </a:r>
            </a:p>
            <a:p>
              <a:r>
                <a:rPr lang="en-US" sz="4000" b="1" dirty="0" smtClean="0"/>
                <a:t>hot</a:t>
              </a:r>
              <a:r>
                <a:rPr lang="en-US" sz="4000" b="1" dirty="0" smtClean="0">
                  <a:solidFill>
                    <a:srgbClr val="0070C0"/>
                  </a:solidFill>
                </a:rPr>
                <a:t>ter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2000" y="1752600"/>
              <a:ext cx="2209800" cy="23083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solidFill>
                    <a:schemeClr val="accent6">
                      <a:lumMod val="75000"/>
                    </a:schemeClr>
                  </a:solidFill>
                </a:rPr>
                <a:t>+consonant +</a:t>
              </a:r>
              <a:r>
                <a:rPr lang="en-US" sz="3200" b="1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est</a:t>
              </a:r>
              <a:endParaRPr lang="en-US" sz="3200" b="1" u="sng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US" sz="4000" b="1" dirty="0" smtClean="0"/>
                <a:t>big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gest</a:t>
              </a:r>
            </a:p>
            <a:p>
              <a:r>
                <a:rPr lang="en-US" sz="4000" b="1" dirty="0" smtClean="0"/>
                <a:t>hot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test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24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70C0"/>
                </a:solidFill>
                <a:latin typeface="Century Gothic" pitchFamily="34" charset="0"/>
              </a:rPr>
              <a:t>Comparatives</a:t>
            </a:r>
            <a:endParaRPr lang="en-US" sz="7200" b="1" dirty="0">
              <a:latin typeface="Century Gothic" pitchFamily="34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114300" y="1752600"/>
            <a:ext cx="6610350" cy="1938992"/>
            <a:chOff x="171450" y="1752600"/>
            <a:chExt cx="6610350" cy="1938992"/>
          </a:xfrm>
        </p:grpSpPr>
        <p:sp>
          <p:nvSpPr>
            <p:cNvPr id="17" name="TextBox 16"/>
            <p:cNvSpPr txBox="1"/>
            <p:nvPr/>
          </p:nvSpPr>
          <p:spPr>
            <a:xfrm>
              <a:off x="171450" y="1752600"/>
              <a:ext cx="2419350" cy="19389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u="sng" dirty="0" err="1" smtClean="0"/>
                <a:t>BaseWord</a:t>
              </a:r>
              <a:endParaRPr lang="en-US" sz="4000" b="1" u="sng" dirty="0" smtClean="0"/>
            </a:p>
            <a:p>
              <a:r>
                <a:rPr lang="en-US" sz="4000" b="1" dirty="0" smtClean="0"/>
                <a:t>safe</a:t>
              </a:r>
            </a:p>
            <a:p>
              <a:r>
                <a:rPr lang="en-US" sz="4000" b="1" dirty="0" smtClean="0"/>
                <a:t>wide</a:t>
              </a:r>
              <a:endParaRPr lang="en-US" sz="4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90800" y="1752600"/>
              <a:ext cx="1981200" cy="19389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u="sng" dirty="0" smtClean="0">
                  <a:solidFill>
                    <a:srgbClr val="0070C0"/>
                  </a:solidFill>
                </a:rPr>
                <a:t>-e +</a:t>
              </a:r>
              <a:r>
                <a:rPr lang="en-US" sz="4000" b="1" u="sng" dirty="0" err="1" smtClean="0">
                  <a:solidFill>
                    <a:srgbClr val="0070C0"/>
                  </a:solidFill>
                </a:rPr>
                <a:t>er</a:t>
              </a:r>
              <a:endParaRPr lang="en-US" sz="4000" b="1" u="sng" dirty="0" smtClean="0">
                <a:solidFill>
                  <a:srgbClr val="0070C0"/>
                </a:solidFill>
              </a:endParaRPr>
            </a:p>
            <a:p>
              <a:r>
                <a:rPr lang="en-US" sz="4000" b="1" dirty="0" smtClean="0"/>
                <a:t>saf</a:t>
              </a:r>
              <a:r>
                <a:rPr lang="en-US" sz="4000" b="1" dirty="0" smtClean="0">
                  <a:solidFill>
                    <a:srgbClr val="0070C0"/>
                  </a:solidFill>
                </a:rPr>
                <a:t>er</a:t>
              </a:r>
            </a:p>
            <a:p>
              <a:r>
                <a:rPr lang="en-US" sz="4000" b="1" dirty="0" smtClean="0"/>
                <a:t>wid</a:t>
              </a:r>
              <a:r>
                <a:rPr lang="en-US" sz="4000" b="1" dirty="0" smtClean="0">
                  <a:solidFill>
                    <a:srgbClr val="0070C0"/>
                  </a:solidFill>
                </a:rPr>
                <a:t>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00" y="1752600"/>
              <a:ext cx="2209800" cy="19389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u="sng" dirty="0" smtClean="0">
                  <a:solidFill>
                    <a:schemeClr val="accent6">
                      <a:lumMod val="75000"/>
                    </a:schemeClr>
                  </a:solidFill>
                </a:rPr>
                <a:t>-e +</a:t>
              </a:r>
              <a:r>
                <a:rPr lang="en-US" sz="4000" b="1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est</a:t>
              </a:r>
              <a:endParaRPr lang="en-US" sz="4000" b="1" u="sng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US" sz="4000" b="1" dirty="0" smtClean="0"/>
                <a:t>saf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est</a:t>
              </a:r>
            </a:p>
            <a:p>
              <a:r>
                <a:rPr lang="en-US" sz="4000" b="1" dirty="0" smtClean="0"/>
                <a:t>wid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est</a:t>
              </a: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114300" y="4343400"/>
            <a:ext cx="6610350" cy="1815882"/>
            <a:chOff x="171450" y="1752600"/>
            <a:chExt cx="6610350" cy="1815882"/>
          </a:xfrm>
        </p:grpSpPr>
        <p:sp>
          <p:nvSpPr>
            <p:cNvPr id="16" name="TextBox 15"/>
            <p:cNvSpPr txBox="1"/>
            <p:nvPr/>
          </p:nvSpPr>
          <p:spPr>
            <a:xfrm>
              <a:off x="171450" y="1752600"/>
              <a:ext cx="2171700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u="sng" dirty="0" err="1" smtClean="0"/>
                <a:t>BaseWord</a:t>
              </a:r>
              <a:endParaRPr lang="en-US" sz="3200" b="1" u="sng" dirty="0" smtClean="0"/>
            </a:p>
            <a:p>
              <a:r>
                <a:rPr lang="en-US" sz="4000" b="1" dirty="0" smtClean="0"/>
                <a:t>silly</a:t>
              </a:r>
            </a:p>
            <a:p>
              <a:r>
                <a:rPr lang="en-US" sz="4000" b="1" dirty="0" smtClean="0"/>
                <a:t>sunny</a:t>
              </a:r>
              <a:endParaRPr lang="en-US" sz="4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43150" y="1752600"/>
              <a:ext cx="2228850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solidFill>
                    <a:srgbClr val="0070C0"/>
                  </a:solidFill>
                </a:rPr>
                <a:t>-y +</a:t>
              </a:r>
              <a:r>
                <a:rPr lang="en-US" sz="3200" b="1" u="sng" dirty="0" err="1" smtClean="0">
                  <a:solidFill>
                    <a:srgbClr val="0070C0"/>
                  </a:solidFill>
                </a:rPr>
                <a:t>i</a:t>
              </a:r>
              <a:r>
                <a:rPr lang="en-US" sz="3200" b="1" u="sng" dirty="0" smtClean="0">
                  <a:solidFill>
                    <a:srgbClr val="0070C0"/>
                  </a:solidFill>
                </a:rPr>
                <a:t> +</a:t>
              </a:r>
              <a:r>
                <a:rPr lang="en-US" sz="3200" b="1" u="sng" dirty="0" err="1" smtClean="0">
                  <a:solidFill>
                    <a:srgbClr val="0070C0"/>
                  </a:solidFill>
                </a:rPr>
                <a:t>er</a:t>
              </a:r>
              <a:endParaRPr lang="en-US" sz="3200" b="1" u="sng" dirty="0" smtClean="0">
                <a:solidFill>
                  <a:srgbClr val="0070C0"/>
                </a:solidFill>
              </a:endParaRPr>
            </a:p>
            <a:p>
              <a:r>
                <a:rPr lang="en-US" sz="4000" b="1" dirty="0" smtClean="0"/>
                <a:t>sill</a:t>
              </a:r>
              <a:r>
                <a:rPr lang="en-US" sz="4000" b="1" dirty="0" smtClean="0">
                  <a:solidFill>
                    <a:srgbClr val="0070C0"/>
                  </a:solidFill>
                </a:rPr>
                <a:t>ier</a:t>
              </a:r>
            </a:p>
            <a:p>
              <a:r>
                <a:rPr lang="en-US" sz="4000" b="1" dirty="0" smtClean="0"/>
                <a:t>sunn</a:t>
              </a:r>
              <a:r>
                <a:rPr lang="en-US" sz="4000" b="1" dirty="0" smtClean="0">
                  <a:solidFill>
                    <a:srgbClr val="0070C0"/>
                  </a:solidFill>
                </a:rPr>
                <a:t>ier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2000" y="1752600"/>
              <a:ext cx="2209800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solidFill>
                    <a:schemeClr val="accent6">
                      <a:lumMod val="75000"/>
                    </a:schemeClr>
                  </a:solidFill>
                </a:rPr>
                <a:t>-y +</a:t>
              </a:r>
              <a:r>
                <a:rPr lang="en-US" sz="3200" b="1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i</a:t>
              </a:r>
              <a:r>
                <a:rPr lang="en-US" sz="3200" b="1" u="sng" dirty="0" smtClean="0">
                  <a:solidFill>
                    <a:schemeClr val="accent6">
                      <a:lumMod val="75000"/>
                    </a:schemeClr>
                  </a:solidFill>
                </a:rPr>
                <a:t> +</a:t>
              </a:r>
              <a:r>
                <a:rPr lang="en-US" sz="3200" b="1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est</a:t>
              </a:r>
              <a:endParaRPr lang="en-US" sz="3200" b="1" u="sng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US" sz="4000" b="1" dirty="0" smtClean="0"/>
                <a:t>sill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iest</a:t>
              </a:r>
            </a:p>
            <a:p>
              <a:r>
                <a:rPr lang="en-US" sz="4000" b="1" dirty="0" smtClean="0"/>
                <a:t>sunn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iest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25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Century Gothic" pitchFamily="34" charset="0"/>
              </a:rPr>
              <a:t>y endings</a:t>
            </a:r>
            <a:endParaRPr lang="en-US" sz="8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2133600"/>
            <a:ext cx="6934200" cy="8956298"/>
            <a:chOff x="381000" y="3048000"/>
            <a:chExt cx="6934200" cy="8956298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3048000"/>
              <a:ext cx="3429000" cy="7848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u="sng" dirty="0" smtClean="0">
                  <a:latin typeface="Century Gothic" pitchFamily="34" charset="0"/>
                </a:rPr>
                <a:t>Base Word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grass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frost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hair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leaf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luck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snoop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push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jerk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nose</a:t>
              </a: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6200" y="3048000"/>
              <a:ext cx="3429000" cy="895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u="sng" dirty="0" smtClean="0">
                  <a:latin typeface="Century Gothic" pitchFamily="34" charset="0"/>
                </a:rPr>
                <a:t>Word</a:t>
              </a:r>
              <a:r>
                <a:rPr lang="en-US" sz="4800" b="1" u="sng" dirty="0" smtClean="0">
                  <a:solidFill>
                    <a:srgbClr val="C00000"/>
                  </a:solidFill>
                  <a:latin typeface="Century Gothic" pitchFamily="34" charset="0"/>
                </a:rPr>
                <a:t> +y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grass</a:t>
              </a:r>
              <a:r>
                <a:rPr lang="en-US" sz="3600" b="1" dirty="0" smtClean="0">
                  <a:solidFill>
                    <a:srgbClr val="C00000"/>
                  </a:solidFill>
                  <a:latin typeface="Century Gothic" pitchFamily="34" charset="0"/>
                </a:rPr>
                <a:t>y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frost</a:t>
              </a:r>
              <a:r>
                <a:rPr lang="en-US" sz="3600" b="1" dirty="0" smtClean="0">
                  <a:solidFill>
                    <a:srgbClr val="C00000"/>
                  </a:solidFill>
                  <a:latin typeface="Century Gothic" pitchFamily="34" charset="0"/>
                </a:rPr>
                <a:t>y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hair</a:t>
              </a:r>
              <a:r>
                <a:rPr lang="en-US" sz="3600" b="1" dirty="0" smtClean="0">
                  <a:solidFill>
                    <a:srgbClr val="C00000"/>
                  </a:solidFill>
                  <a:latin typeface="Century Gothic" pitchFamily="34" charset="0"/>
                </a:rPr>
                <a:t>y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leaf</a:t>
              </a:r>
              <a:r>
                <a:rPr lang="en-US" sz="3600" b="1" dirty="0" smtClean="0">
                  <a:solidFill>
                    <a:srgbClr val="C00000"/>
                  </a:solidFill>
                  <a:latin typeface="Century Gothic" pitchFamily="34" charset="0"/>
                </a:rPr>
                <a:t>y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luck</a:t>
              </a:r>
              <a:r>
                <a:rPr lang="en-US" sz="3600" b="1" dirty="0" smtClean="0">
                  <a:solidFill>
                    <a:srgbClr val="C00000"/>
                  </a:solidFill>
                  <a:latin typeface="Century Gothic" pitchFamily="34" charset="0"/>
                </a:rPr>
                <a:t>y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snoop</a:t>
              </a:r>
              <a:r>
                <a:rPr lang="en-US" sz="3600" b="1" dirty="0" smtClean="0">
                  <a:solidFill>
                    <a:srgbClr val="C00000"/>
                  </a:solidFill>
                  <a:latin typeface="Century Gothic" pitchFamily="34" charset="0"/>
                </a:rPr>
                <a:t>y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push</a:t>
              </a:r>
              <a:r>
                <a:rPr lang="en-US" sz="3600" b="1" dirty="0" smtClean="0">
                  <a:solidFill>
                    <a:srgbClr val="C00000"/>
                  </a:solidFill>
                  <a:latin typeface="Century Gothic" pitchFamily="34" charset="0"/>
                </a:rPr>
                <a:t>y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jerk</a:t>
              </a:r>
              <a:r>
                <a:rPr lang="en-US" sz="3600" b="1" dirty="0" smtClean="0">
                  <a:solidFill>
                    <a:srgbClr val="C00000"/>
                  </a:solidFill>
                  <a:latin typeface="Century Gothic" pitchFamily="34" charset="0"/>
                </a:rPr>
                <a:t>y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nose</a:t>
              </a:r>
              <a:r>
                <a:rPr lang="en-US" sz="3600" b="1" dirty="0" smtClean="0">
                  <a:solidFill>
                    <a:srgbClr val="C00000"/>
                  </a:solidFill>
                  <a:latin typeface="Century Gothic" pitchFamily="34" charset="0"/>
                </a:rPr>
                <a:t>y</a:t>
              </a:r>
            </a:p>
            <a:p>
              <a:endParaRPr lang="en-US" sz="36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endParaRPr lang="en-US" sz="36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26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-</a:t>
            </a:r>
            <a:r>
              <a:rPr lang="en-US" sz="8000" b="1" dirty="0" err="1" smtClean="0">
                <a:solidFill>
                  <a:srgbClr val="0070C0"/>
                </a:solidFill>
                <a:latin typeface="Century Gothic" pitchFamily="34" charset="0"/>
              </a:rPr>
              <a:t>ly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 ending</a:t>
            </a:r>
            <a:endParaRPr lang="en-US" sz="80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381000" y="2133600"/>
            <a:ext cx="6934200" cy="8340745"/>
            <a:chOff x="381000" y="3048000"/>
            <a:chExt cx="6934200" cy="8340745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3048000"/>
              <a:ext cx="3429000" cy="8340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u="sng" dirty="0" smtClean="0">
                  <a:latin typeface="Century Gothic" pitchFamily="34" charset="0"/>
                </a:rPr>
                <a:t>Base Word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bad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certain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glad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loud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night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perfect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strange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wild</a:t>
              </a:r>
            </a:p>
            <a:p>
              <a:endParaRPr lang="en-US" sz="3600" b="1" dirty="0" smtClean="0"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6200" y="3048000"/>
              <a:ext cx="3429000" cy="8340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u="sng" dirty="0" smtClean="0">
                  <a:latin typeface="Century Gothic" pitchFamily="34" charset="0"/>
                </a:rPr>
                <a:t>Word</a:t>
              </a:r>
              <a:r>
                <a:rPr lang="en-US" sz="4800" b="1" u="sng" dirty="0" smtClean="0">
                  <a:solidFill>
                    <a:srgbClr val="0070C0"/>
                  </a:solidFill>
                  <a:latin typeface="Century Gothic" pitchFamily="34" charset="0"/>
                </a:rPr>
                <a:t> +</a:t>
              </a:r>
              <a:r>
                <a:rPr lang="en-US" sz="4800" b="1" u="sng" dirty="0" err="1" smtClean="0">
                  <a:solidFill>
                    <a:srgbClr val="0070C0"/>
                  </a:solidFill>
                  <a:latin typeface="Century Gothic" pitchFamily="34" charset="0"/>
                </a:rPr>
                <a:t>ly</a:t>
              </a:r>
              <a:endParaRPr lang="en-US" sz="4800" b="1" u="sng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r>
                <a:rPr lang="en-US" sz="4000" b="1" dirty="0" smtClean="0">
                  <a:latin typeface="Century Gothic" pitchFamily="34" charset="0"/>
                </a:rPr>
                <a:t>bad</a:t>
              </a:r>
              <a:r>
                <a:rPr lang="en-US" sz="4000" b="1" dirty="0" smtClean="0">
                  <a:solidFill>
                    <a:srgbClr val="0070C0"/>
                  </a:solidFill>
                  <a:latin typeface="Century Gothic" pitchFamily="34" charset="0"/>
                </a:rPr>
                <a:t>ly</a:t>
              </a:r>
              <a:endParaRPr lang="en-US" sz="4000" b="1" dirty="0" smtClean="0">
                <a:latin typeface="Century Gothic" pitchFamily="34" charset="0"/>
              </a:endParaRPr>
            </a:p>
            <a:p>
              <a:r>
                <a:rPr lang="en-US" sz="4000" b="1" dirty="0" smtClean="0">
                  <a:latin typeface="Century Gothic" pitchFamily="34" charset="0"/>
                </a:rPr>
                <a:t>certain</a:t>
              </a:r>
              <a:r>
                <a:rPr lang="en-US" sz="4000" b="1" dirty="0" smtClean="0">
                  <a:solidFill>
                    <a:srgbClr val="0070C0"/>
                  </a:solidFill>
                  <a:latin typeface="Century Gothic" pitchFamily="34" charset="0"/>
                </a:rPr>
                <a:t>ly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glad</a:t>
              </a:r>
              <a:r>
                <a:rPr lang="en-US" sz="4000" b="1" dirty="0" smtClean="0">
                  <a:solidFill>
                    <a:srgbClr val="0070C0"/>
                  </a:solidFill>
                  <a:latin typeface="Century Gothic" pitchFamily="34" charset="0"/>
                </a:rPr>
                <a:t>ly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loud</a:t>
              </a:r>
              <a:r>
                <a:rPr lang="en-US" sz="4000" b="1" dirty="0" smtClean="0">
                  <a:solidFill>
                    <a:srgbClr val="0070C0"/>
                  </a:solidFill>
                  <a:latin typeface="Century Gothic" pitchFamily="34" charset="0"/>
                </a:rPr>
                <a:t>ly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night</a:t>
              </a:r>
              <a:r>
                <a:rPr lang="en-US" sz="4000" b="1" dirty="0" smtClean="0">
                  <a:solidFill>
                    <a:srgbClr val="0070C0"/>
                  </a:solidFill>
                  <a:latin typeface="Century Gothic" pitchFamily="34" charset="0"/>
                </a:rPr>
                <a:t>ly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perfect</a:t>
              </a:r>
              <a:r>
                <a:rPr lang="en-US" sz="4000" b="1" dirty="0" smtClean="0">
                  <a:solidFill>
                    <a:srgbClr val="0070C0"/>
                  </a:solidFill>
                  <a:latin typeface="Century Gothic" pitchFamily="34" charset="0"/>
                </a:rPr>
                <a:t>ly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strange</a:t>
              </a:r>
              <a:r>
                <a:rPr lang="en-US" sz="4000" b="1" dirty="0" smtClean="0">
                  <a:solidFill>
                    <a:srgbClr val="0070C0"/>
                  </a:solidFill>
                  <a:latin typeface="Century Gothic" pitchFamily="34" charset="0"/>
                </a:rPr>
                <a:t>ly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wild</a:t>
              </a:r>
              <a:r>
                <a:rPr lang="en-US" sz="4000" b="1" dirty="0" smtClean="0">
                  <a:solidFill>
                    <a:srgbClr val="0070C0"/>
                  </a:solidFill>
                  <a:latin typeface="Century Gothic" pitchFamily="34" charset="0"/>
                </a:rPr>
                <a:t>ly</a:t>
              </a:r>
              <a:endParaRPr lang="en-US" sz="36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endParaRPr lang="en-US" sz="36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27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Prefix un-</a:t>
            </a:r>
            <a:endParaRPr lang="en-US" sz="80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228600" y="2133600"/>
            <a:ext cx="6858000" cy="8340745"/>
            <a:chOff x="228600" y="3048000"/>
            <a:chExt cx="6858000" cy="8340745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3048000"/>
              <a:ext cx="3429000" cy="8340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u="sng" dirty="0" smtClean="0">
                  <a:latin typeface="Century Gothic" pitchFamily="34" charset="0"/>
                </a:rPr>
                <a:t>Base Word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pack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clog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latched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roll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clear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cooked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easy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washed</a:t>
              </a:r>
            </a:p>
            <a:p>
              <a:endParaRPr lang="en-US" sz="3600" b="1" dirty="0" smtClean="0"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57600" y="3048000"/>
              <a:ext cx="3429000" cy="7725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u="sng" dirty="0" smtClean="0">
                  <a:latin typeface="Century Gothic" pitchFamily="34" charset="0"/>
                </a:rPr>
                <a:t>Word</a:t>
              </a:r>
              <a:r>
                <a:rPr lang="en-US" sz="4400" b="1" u="sng" dirty="0" smtClean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 + un-</a:t>
              </a:r>
            </a:p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un</a:t>
              </a:r>
              <a:r>
                <a:rPr lang="en-US" sz="4000" b="1" dirty="0" smtClean="0">
                  <a:latin typeface="Century Gothic" pitchFamily="34" charset="0"/>
                </a:rPr>
                <a:t>pack</a:t>
              </a:r>
            </a:p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un</a:t>
              </a:r>
              <a:r>
                <a:rPr lang="en-US" sz="4000" b="1" dirty="0" smtClean="0">
                  <a:latin typeface="Century Gothic" pitchFamily="34" charset="0"/>
                </a:rPr>
                <a:t>clog</a:t>
              </a:r>
            </a:p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un</a:t>
              </a:r>
              <a:r>
                <a:rPr lang="en-US" sz="4000" b="1" dirty="0" smtClean="0">
                  <a:latin typeface="Century Gothic" pitchFamily="34" charset="0"/>
                </a:rPr>
                <a:t>latched</a:t>
              </a:r>
            </a:p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un</a:t>
              </a:r>
              <a:r>
                <a:rPr lang="en-US" sz="4000" b="1" dirty="0" smtClean="0">
                  <a:latin typeface="Century Gothic" pitchFamily="34" charset="0"/>
                </a:rPr>
                <a:t>roll</a:t>
              </a:r>
            </a:p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un</a:t>
              </a:r>
              <a:r>
                <a:rPr lang="en-US" sz="4000" b="1" dirty="0" smtClean="0">
                  <a:latin typeface="Century Gothic" pitchFamily="34" charset="0"/>
                </a:rPr>
                <a:t>clear</a:t>
              </a:r>
            </a:p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un</a:t>
              </a:r>
              <a:r>
                <a:rPr lang="en-US" sz="4000" b="1" dirty="0" smtClean="0">
                  <a:latin typeface="Century Gothic" pitchFamily="34" charset="0"/>
                </a:rPr>
                <a:t>cooked</a:t>
              </a:r>
            </a:p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un</a:t>
              </a:r>
              <a:r>
                <a:rPr lang="en-US" sz="4000" b="1" dirty="0" smtClean="0">
                  <a:latin typeface="Century Gothic" pitchFamily="34" charset="0"/>
                </a:rPr>
                <a:t>easy</a:t>
              </a:r>
            </a:p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un</a:t>
              </a:r>
              <a:r>
                <a:rPr lang="en-US" sz="4000" b="1" dirty="0" smtClean="0">
                  <a:latin typeface="Century Gothic" pitchFamily="34" charset="0"/>
                </a:rPr>
                <a:t>washed</a:t>
              </a:r>
              <a:endParaRPr lang="en-US" sz="36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28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50"/>
                </a:solidFill>
                <a:latin typeface="Century Gothic" pitchFamily="34" charset="0"/>
              </a:rPr>
              <a:t>Prefix re-</a:t>
            </a:r>
            <a:endParaRPr lang="en-US" sz="80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228600" y="2133600"/>
            <a:ext cx="6858000" cy="7048083"/>
            <a:chOff x="228600" y="3048000"/>
            <a:chExt cx="6858000" cy="7048083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3048000"/>
              <a:ext cx="3429000" cy="7048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u="sng" dirty="0" smtClean="0">
                  <a:latin typeface="Century Gothic" pitchFamily="34" charset="0"/>
                </a:rPr>
                <a:t>Base Word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read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open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heat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build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sell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view</a:t>
              </a:r>
            </a:p>
            <a:p>
              <a:endParaRPr lang="en-US" sz="3600" b="1" dirty="0" smtClean="0"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57600" y="3048000"/>
              <a:ext cx="3429000" cy="649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u="sng" dirty="0" smtClean="0">
                  <a:latin typeface="Century Gothic" pitchFamily="34" charset="0"/>
                </a:rPr>
                <a:t>Word</a:t>
              </a:r>
              <a:r>
                <a:rPr lang="en-US" sz="4400" b="1" u="sng" dirty="0" smtClean="0">
                  <a:solidFill>
                    <a:srgbClr val="00B050"/>
                  </a:solidFill>
                  <a:latin typeface="Century Gothic" pitchFamily="34" charset="0"/>
                </a:rPr>
                <a:t> + re-</a:t>
              </a:r>
            </a:p>
            <a:p>
              <a:r>
                <a:rPr lang="en-US" sz="4000" b="1" dirty="0" smtClean="0">
                  <a:solidFill>
                    <a:srgbClr val="00B050"/>
                  </a:solidFill>
                  <a:latin typeface="Century Gothic" pitchFamily="34" charset="0"/>
                </a:rPr>
                <a:t>re</a:t>
              </a:r>
              <a:r>
                <a:rPr lang="en-US" sz="4000" b="1" dirty="0" smtClean="0">
                  <a:latin typeface="Century Gothic" pitchFamily="34" charset="0"/>
                </a:rPr>
                <a:t>read</a:t>
              </a:r>
            </a:p>
            <a:p>
              <a:r>
                <a:rPr lang="en-US" sz="4000" b="1" dirty="0" smtClean="0">
                  <a:solidFill>
                    <a:srgbClr val="00B050"/>
                  </a:solidFill>
                  <a:latin typeface="Century Gothic" pitchFamily="34" charset="0"/>
                </a:rPr>
                <a:t>re</a:t>
              </a:r>
              <a:r>
                <a:rPr lang="en-US" sz="4000" b="1" dirty="0" smtClean="0">
                  <a:latin typeface="Century Gothic" pitchFamily="34" charset="0"/>
                </a:rPr>
                <a:t>open</a:t>
              </a:r>
            </a:p>
            <a:p>
              <a:r>
                <a:rPr lang="en-US" sz="4000" b="1" dirty="0" smtClean="0">
                  <a:solidFill>
                    <a:srgbClr val="00B050"/>
                  </a:solidFill>
                  <a:latin typeface="Century Gothic" pitchFamily="34" charset="0"/>
                </a:rPr>
                <a:t>re</a:t>
              </a:r>
              <a:r>
                <a:rPr lang="en-US" sz="4000" b="1" dirty="0" smtClean="0">
                  <a:latin typeface="Century Gothic" pitchFamily="34" charset="0"/>
                </a:rPr>
                <a:t>heat</a:t>
              </a:r>
            </a:p>
            <a:p>
              <a:r>
                <a:rPr lang="en-US" sz="4000" b="1" dirty="0" smtClean="0">
                  <a:solidFill>
                    <a:srgbClr val="00B050"/>
                  </a:solidFill>
                  <a:latin typeface="Century Gothic" pitchFamily="34" charset="0"/>
                </a:rPr>
                <a:t>re</a:t>
              </a:r>
              <a:r>
                <a:rPr lang="en-US" sz="4000" b="1" dirty="0" smtClean="0">
                  <a:latin typeface="Century Gothic" pitchFamily="34" charset="0"/>
                </a:rPr>
                <a:t>build</a:t>
              </a:r>
            </a:p>
            <a:p>
              <a:r>
                <a:rPr lang="en-US" sz="4000" b="1" dirty="0" smtClean="0">
                  <a:solidFill>
                    <a:srgbClr val="00B050"/>
                  </a:solidFill>
                  <a:latin typeface="Century Gothic" pitchFamily="34" charset="0"/>
                </a:rPr>
                <a:t>re</a:t>
              </a:r>
              <a:r>
                <a:rPr lang="en-US" sz="4000" b="1" dirty="0" smtClean="0">
                  <a:latin typeface="Century Gothic" pitchFamily="34" charset="0"/>
                </a:rPr>
                <a:t>sell</a:t>
              </a:r>
            </a:p>
            <a:p>
              <a:r>
                <a:rPr lang="en-US" sz="4000" b="1" dirty="0" smtClean="0">
                  <a:solidFill>
                    <a:srgbClr val="00B050"/>
                  </a:solidFill>
                  <a:latin typeface="Century Gothic" pitchFamily="34" charset="0"/>
                </a:rPr>
                <a:t>re</a:t>
              </a:r>
              <a:r>
                <a:rPr lang="en-US" sz="4000" b="1" dirty="0" smtClean="0">
                  <a:latin typeface="Century Gothic" pitchFamily="34" charset="0"/>
                </a:rPr>
                <a:t>view</a:t>
              </a: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838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err="1" smtClean="0">
                <a:latin typeface="Century Gothic" pitchFamily="34" charset="0"/>
              </a:rPr>
              <a:t>y</a:t>
            </a:r>
            <a:r>
              <a:rPr lang="en-US" sz="8000" b="1" dirty="0" err="1" smtClean="0">
                <a:solidFill>
                  <a:srgbClr val="0070C0"/>
                </a:solidFill>
                <a:latin typeface="Century Gothic" pitchFamily="34" charset="0"/>
              </a:rPr>
              <a:t>o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8000" b="1" dirty="0" err="1" smtClean="0">
                <a:latin typeface="Century Gothic" pitchFamily="34" charset="0"/>
              </a:rPr>
              <a:t>y</a:t>
            </a:r>
            <a:r>
              <a:rPr lang="en-US" sz="8000" b="1" dirty="0" err="1" smtClean="0">
                <a:solidFill>
                  <a:srgbClr val="0070C0"/>
                </a:solidFill>
                <a:latin typeface="Century Gothic" pitchFamily="34" charset="0"/>
              </a:rPr>
              <a:t>o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38100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fl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y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67818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m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e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3</a:t>
            </a:r>
            <a:endParaRPr lang="en-US" dirty="0"/>
          </a:p>
        </p:txBody>
      </p:sp>
      <p:pic>
        <p:nvPicPr>
          <p:cNvPr id="9" name="Picture 4" descr="http://www.dhresource.com/albu_366368037_00-1.600x600/yoyo-madeira-new-vintage-tradicional-io-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3124200" cy="2296865"/>
          </a:xfrm>
          <a:prstGeom prst="rect">
            <a:avLst/>
          </a:prstGeom>
          <a:noFill/>
        </p:spPr>
      </p:pic>
      <p:pic>
        <p:nvPicPr>
          <p:cNvPr id="16386" name="Picture 2" descr="http://pngimg.com/upload/fly_PNG39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4600"/>
            <a:ext cx="3417888" cy="3417888"/>
          </a:xfrm>
          <a:prstGeom prst="rect">
            <a:avLst/>
          </a:prstGeom>
          <a:noFill/>
        </p:spPr>
      </p:pic>
      <p:pic>
        <p:nvPicPr>
          <p:cNvPr id="16388" name="Picture 4" descr="http://www.british-sign.co.uk/british-sign-language/wp-content/uploads/2013/01/me2-852x9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943600"/>
            <a:ext cx="2514600" cy="2744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29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990099"/>
                </a:solidFill>
                <a:latin typeface="Century Gothic" pitchFamily="34" charset="0"/>
              </a:rPr>
              <a:t>Prefix </a:t>
            </a:r>
            <a:r>
              <a:rPr lang="en-US" sz="8000" b="1" dirty="0" err="1" smtClean="0">
                <a:solidFill>
                  <a:srgbClr val="990099"/>
                </a:solidFill>
                <a:latin typeface="Century Gothic" pitchFamily="34" charset="0"/>
              </a:rPr>
              <a:t>dis</a:t>
            </a:r>
            <a:r>
              <a:rPr lang="en-US" sz="8000" b="1" dirty="0" smtClean="0">
                <a:solidFill>
                  <a:srgbClr val="990099"/>
                </a:solidFill>
                <a:latin typeface="Century Gothic" pitchFamily="34" charset="0"/>
              </a:rPr>
              <a:t>-</a:t>
            </a:r>
            <a:endParaRPr lang="en-US" sz="8000" b="1" dirty="0">
              <a:solidFill>
                <a:srgbClr val="990099"/>
              </a:solidFill>
              <a:latin typeface="Century Gothic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228600" y="2133600"/>
            <a:ext cx="6858000" cy="7048083"/>
            <a:chOff x="228600" y="3048000"/>
            <a:chExt cx="6858000" cy="7048083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3048000"/>
              <a:ext cx="3429000" cy="7048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u="sng" dirty="0" smtClean="0">
                  <a:latin typeface="Century Gothic" pitchFamily="34" charset="0"/>
                </a:rPr>
                <a:t>Base Word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believe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agree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honest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trust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like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obey</a:t>
              </a:r>
            </a:p>
            <a:p>
              <a:endParaRPr lang="en-US" sz="3600" b="1" dirty="0" smtClean="0"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57600" y="3048000"/>
              <a:ext cx="3429000" cy="649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u="sng" dirty="0" smtClean="0">
                  <a:latin typeface="Century Gothic" pitchFamily="34" charset="0"/>
                </a:rPr>
                <a:t>Word</a:t>
              </a:r>
              <a:r>
                <a:rPr lang="en-US" sz="4400" b="1" u="sng" dirty="0" smtClean="0">
                  <a:solidFill>
                    <a:srgbClr val="990099"/>
                  </a:solidFill>
                  <a:latin typeface="Century Gothic" pitchFamily="34" charset="0"/>
                </a:rPr>
                <a:t> + </a:t>
              </a:r>
              <a:r>
                <a:rPr lang="en-US" sz="4400" b="1" u="sng" dirty="0" err="1" smtClean="0">
                  <a:solidFill>
                    <a:srgbClr val="990099"/>
                  </a:solidFill>
                  <a:latin typeface="Century Gothic" pitchFamily="34" charset="0"/>
                </a:rPr>
                <a:t>dis</a:t>
              </a:r>
              <a:r>
                <a:rPr lang="en-US" sz="4400" b="1" u="sng" dirty="0" smtClean="0">
                  <a:solidFill>
                    <a:srgbClr val="990099"/>
                  </a:solidFill>
                  <a:latin typeface="Century Gothic" pitchFamily="34" charset="0"/>
                </a:rPr>
                <a:t>-</a:t>
              </a:r>
            </a:p>
            <a:p>
              <a:r>
                <a:rPr lang="en-US" sz="4000" b="1" dirty="0" smtClean="0">
                  <a:solidFill>
                    <a:srgbClr val="990099"/>
                  </a:solidFill>
                  <a:latin typeface="Century Gothic" pitchFamily="34" charset="0"/>
                </a:rPr>
                <a:t>dis</a:t>
              </a:r>
              <a:r>
                <a:rPr lang="en-US" sz="4000" b="1" dirty="0" smtClean="0">
                  <a:latin typeface="Century Gothic" pitchFamily="34" charset="0"/>
                </a:rPr>
                <a:t>believe</a:t>
              </a:r>
            </a:p>
            <a:p>
              <a:r>
                <a:rPr lang="en-US" sz="4000" b="1" dirty="0" smtClean="0">
                  <a:solidFill>
                    <a:srgbClr val="990099"/>
                  </a:solidFill>
                  <a:latin typeface="Century Gothic" pitchFamily="34" charset="0"/>
                </a:rPr>
                <a:t>dis</a:t>
              </a:r>
              <a:r>
                <a:rPr lang="en-US" sz="4000" b="1" dirty="0" smtClean="0">
                  <a:latin typeface="Century Gothic" pitchFamily="34" charset="0"/>
                </a:rPr>
                <a:t>agree</a:t>
              </a:r>
            </a:p>
            <a:p>
              <a:r>
                <a:rPr lang="en-US" sz="4000" b="1" dirty="0" smtClean="0">
                  <a:solidFill>
                    <a:srgbClr val="990099"/>
                  </a:solidFill>
                  <a:latin typeface="Century Gothic" pitchFamily="34" charset="0"/>
                </a:rPr>
                <a:t>dis</a:t>
              </a:r>
              <a:r>
                <a:rPr lang="en-US" sz="4000" b="1" dirty="0" smtClean="0">
                  <a:latin typeface="Century Gothic" pitchFamily="34" charset="0"/>
                </a:rPr>
                <a:t>honest</a:t>
              </a:r>
            </a:p>
            <a:p>
              <a:r>
                <a:rPr lang="en-US" sz="4000" b="1" dirty="0" smtClean="0">
                  <a:solidFill>
                    <a:srgbClr val="990099"/>
                  </a:solidFill>
                  <a:latin typeface="Century Gothic" pitchFamily="34" charset="0"/>
                </a:rPr>
                <a:t>dis</a:t>
              </a:r>
              <a:r>
                <a:rPr lang="en-US" sz="4000" b="1" dirty="0" smtClean="0">
                  <a:latin typeface="Century Gothic" pitchFamily="34" charset="0"/>
                </a:rPr>
                <a:t>trust</a:t>
              </a:r>
            </a:p>
            <a:p>
              <a:r>
                <a:rPr lang="en-US" sz="4000" b="1" dirty="0" smtClean="0">
                  <a:solidFill>
                    <a:srgbClr val="990099"/>
                  </a:solidFill>
                  <a:latin typeface="Century Gothic" pitchFamily="34" charset="0"/>
                </a:rPr>
                <a:t>dis</a:t>
              </a:r>
              <a:r>
                <a:rPr lang="en-US" sz="4000" b="1" dirty="0" smtClean="0">
                  <a:latin typeface="Century Gothic" pitchFamily="34" charset="0"/>
                </a:rPr>
                <a:t>like</a:t>
              </a:r>
            </a:p>
            <a:p>
              <a:r>
                <a:rPr lang="en-US" sz="4000" b="1" dirty="0" smtClean="0">
                  <a:solidFill>
                    <a:srgbClr val="990099"/>
                  </a:solidFill>
                  <a:latin typeface="Century Gothic" pitchFamily="34" charset="0"/>
                </a:rPr>
                <a:t>dis</a:t>
              </a:r>
              <a:r>
                <a:rPr lang="en-US" sz="4000" b="1" dirty="0" smtClean="0">
                  <a:latin typeface="Century Gothic" pitchFamily="34" charset="0"/>
                </a:rPr>
                <a:t>obey</a:t>
              </a: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31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Suffix -less</a:t>
            </a:r>
            <a:endParaRPr lang="en-US" sz="80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228600" y="2133600"/>
            <a:ext cx="6629400" cy="5816977"/>
            <a:chOff x="228600" y="3048000"/>
            <a:chExt cx="6629400" cy="5816977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3048000"/>
              <a:ext cx="3429000" cy="581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u="sng" dirty="0" smtClean="0">
                  <a:latin typeface="Century Gothic" pitchFamily="34" charset="0"/>
                </a:rPr>
                <a:t>Base Word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spot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weight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sleep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hope</a:t>
              </a:r>
            </a:p>
            <a:p>
              <a:endParaRPr lang="en-US" sz="3600" b="1" dirty="0" smtClean="0"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3048000"/>
              <a:ext cx="3429000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u="sng" dirty="0" smtClean="0">
                  <a:latin typeface="Century Gothic" pitchFamily="34" charset="0"/>
                </a:rPr>
                <a:t>Word</a:t>
              </a:r>
              <a:r>
                <a:rPr lang="en-US" sz="4400" b="1" u="sng" dirty="0" smtClean="0">
                  <a:solidFill>
                    <a:srgbClr val="0070C0"/>
                  </a:solidFill>
                  <a:latin typeface="Century Gothic" pitchFamily="34" charset="0"/>
                </a:rPr>
                <a:t> + less</a:t>
              </a:r>
              <a:endParaRPr lang="en-US" sz="4400" b="1" u="sng" dirty="0" smtClean="0">
                <a:solidFill>
                  <a:srgbClr val="990099"/>
                </a:solidFill>
                <a:latin typeface="Century Gothic" pitchFamily="34" charset="0"/>
              </a:endParaRPr>
            </a:p>
            <a:p>
              <a:r>
                <a:rPr lang="en-US" sz="4000" b="1" dirty="0" smtClean="0">
                  <a:latin typeface="Century Gothic" pitchFamily="34" charset="0"/>
                </a:rPr>
                <a:t>spot</a:t>
              </a:r>
              <a:r>
                <a:rPr lang="en-US" sz="4000" b="1" dirty="0" smtClean="0">
                  <a:solidFill>
                    <a:srgbClr val="0070C0"/>
                  </a:solidFill>
                  <a:latin typeface="Century Gothic" pitchFamily="34" charset="0"/>
                </a:rPr>
                <a:t>less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weight</a:t>
              </a:r>
              <a:r>
                <a:rPr lang="en-US" sz="4000" b="1" dirty="0" smtClean="0">
                  <a:solidFill>
                    <a:srgbClr val="0070C0"/>
                  </a:solidFill>
                  <a:latin typeface="Century Gothic" pitchFamily="34" charset="0"/>
                </a:rPr>
                <a:t>less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sleep</a:t>
              </a:r>
              <a:r>
                <a:rPr lang="en-US" sz="4000" b="1" dirty="0" smtClean="0">
                  <a:solidFill>
                    <a:srgbClr val="0070C0"/>
                  </a:solidFill>
                  <a:latin typeface="Century Gothic" pitchFamily="34" charset="0"/>
                </a:rPr>
                <a:t>less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hope</a:t>
              </a:r>
              <a:r>
                <a:rPr lang="en-US" sz="4000" b="1" dirty="0" smtClean="0">
                  <a:solidFill>
                    <a:srgbClr val="0070C0"/>
                  </a:solidFill>
                  <a:latin typeface="Century Gothic" pitchFamily="34" charset="0"/>
                </a:rPr>
                <a:t>less</a:t>
              </a: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Unit 31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Century Gothic" pitchFamily="34" charset="0"/>
              </a:rPr>
              <a:t>Suffixes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Century Gothic" pitchFamily="34" charset="0"/>
              </a:rPr>
              <a:t>-</a:t>
            </a:r>
            <a:r>
              <a:rPr lang="en-US" sz="5400" b="1" dirty="0" err="1" smtClean="0">
                <a:solidFill>
                  <a:srgbClr val="C00000"/>
                </a:solidFill>
                <a:latin typeface="Century Gothic" pitchFamily="34" charset="0"/>
              </a:rPr>
              <a:t>sion</a:t>
            </a:r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, -</a:t>
            </a:r>
            <a:r>
              <a:rPr lang="en-US" sz="5400" b="1" dirty="0" err="1" smtClean="0">
                <a:solidFill>
                  <a:srgbClr val="C00000"/>
                </a:solidFill>
                <a:latin typeface="Century Gothic" pitchFamily="34" charset="0"/>
              </a:rPr>
              <a:t>tion</a:t>
            </a:r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, -ion</a:t>
            </a:r>
            <a:endParaRPr lang="en-US" sz="5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228600" y="2438400"/>
            <a:ext cx="6629400" cy="8894743"/>
            <a:chOff x="228600" y="3048000"/>
            <a:chExt cx="6629400" cy="8894743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3048000"/>
              <a:ext cx="3429000" cy="8894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u="sng" dirty="0" smtClean="0">
                  <a:latin typeface="Century Gothic" pitchFamily="34" charset="0"/>
                </a:rPr>
                <a:t>Base Word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explode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express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collide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describe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define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subtract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add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explain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confirm</a:t>
              </a:r>
            </a:p>
            <a:p>
              <a:endParaRPr lang="en-US" sz="3600" b="1" dirty="0" smtClean="0"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3048000"/>
              <a:ext cx="3429000" cy="8340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u="sng" dirty="0" smtClean="0">
                  <a:latin typeface="Century Gothic" pitchFamily="34" charset="0"/>
                </a:rPr>
                <a:t>Word</a:t>
              </a:r>
              <a:r>
                <a:rPr lang="en-US" sz="4400" b="1" u="sng" dirty="0" smtClean="0">
                  <a:solidFill>
                    <a:srgbClr val="C00000"/>
                  </a:solidFill>
                  <a:latin typeface="Century Gothic" pitchFamily="34" charset="0"/>
                </a:rPr>
                <a:t>+ suffix</a:t>
              </a:r>
              <a:endParaRPr lang="en-US" sz="4400" b="1" u="sng" dirty="0" smtClean="0">
                <a:solidFill>
                  <a:srgbClr val="990099"/>
                </a:solidFill>
                <a:latin typeface="Century Gothic" pitchFamily="34" charset="0"/>
              </a:endParaRPr>
            </a:p>
            <a:p>
              <a:r>
                <a:rPr lang="en-US" sz="4000" b="1" dirty="0" smtClean="0">
                  <a:latin typeface="Century Gothic" pitchFamily="34" charset="0"/>
                </a:rPr>
                <a:t>explo</a:t>
              </a:r>
              <a:r>
                <a:rPr lang="en-US" sz="4000" b="1" dirty="0" smtClean="0">
                  <a:solidFill>
                    <a:srgbClr val="C00000"/>
                  </a:solidFill>
                  <a:latin typeface="Century Gothic" pitchFamily="34" charset="0"/>
                </a:rPr>
                <a:t>sion</a:t>
              </a:r>
              <a:endParaRPr lang="en-US" sz="4000" b="1" dirty="0" smtClean="0">
                <a:latin typeface="Century Gothic" pitchFamily="34" charset="0"/>
              </a:endParaRPr>
            </a:p>
            <a:p>
              <a:r>
                <a:rPr lang="en-US" sz="4000" b="1" dirty="0" smtClean="0">
                  <a:latin typeface="Century Gothic" pitchFamily="34" charset="0"/>
                </a:rPr>
                <a:t>express</a:t>
              </a:r>
              <a:r>
                <a:rPr lang="en-US" sz="4000" b="1" dirty="0" smtClean="0">
                  <a:solidFill>
                    <a:srgbClr val="C00000"/>
                  </a:solidFill>
                  <a:latin typeface="Century Gothic" pitchFamily="34" charset="0"/>
                </a:rPr>
                <a:t>ion</a:t>
              </a:r>
              <a:endParaRPr lang="en-US" sz="4000" b="1" dirty="0" smtClean="0">
                <a:latin typeface="Century Gothic" pitchFamily="34" charset="0"/>
              </a:endParaRPr>
            </a:p>
            <a:p>
              <a:r>
                <a:rPr lang="en-US" sz="4000" b="1" dirty="0" smtClean="0">
                  <a:latin typeface="Century Gothic" pitchFamily="34" charset="0"/>
                </a:rPr>
                <a:t>colli</a:t>
              </a:r>
              <a:r>
                <a:rPr lang="en-US" sz="4000" b="1" dirty="0" smtClean="0">
                  <a:solidFill>
                    <a:srgbClr val="C00000"/>
                  </a:solidFill>
                  <a:latin typeface="Century Gothic" pitchFamily="34" charset="0"/>
                </a:rPr>
                <a:t>sion</a:t>
              </a:r>
              <a:endParaRPr lang="en-US" sz="4000" b="1" dirty="0" smtClean="0">
                <a:latin typeface="Century Gothic" pitchFamily="34" charset="0"/>
              </a:endParaRPr>
            </a:p>
            <a:p>
              <a:r>
                <a:rPr lang="en-US" sz="4000" b="1" dirty="0" smtClean="0">
                  <a:latin typeface="Century Gothic" pitchFamily="34" charset="0"/>
                </a:rPr>
                <a:t>descrip</a:t>
              </a:r>
              <a:r>
                <a:rPr lang="en-US" sz="4000" b="1" dirty="0" smtClean="0">
                  <a:solidFill>
                    <a:srgbClr val="C00000"/>
                  </a:solidFill>
                  <a:latin typeface="Century Gothic" pitchFamily="34" charset="0"/>
                </a:rPr>
                <a:t>tion</a:t>
              </a:r>
              <a:endParaRPr lang="en-US" sz="4000" b="1" dirty="0" smtClean="0">
                <a:latin typeface="Century Gothic" pitchFamily="34" charset="0"/>
              </a:endParaRPr>
            </a:p>
            <a:p>
              <a:r>
                <a:rPr lang="en-US" sz="4000" b="1" dirty="0" smtClean="0">
                  <a:latin typeface="Century Gothic" pitchFamily="34" charset="0"/>
                </a:rPr>
                <a:t>defini</a:t>
              </a:r>
              <a:r>
                <a:rPr lang="en-US" sz="4000" b="1" dirty="0" smtClean="0">
                  <a:solidFill>
                    <a:srgbClr val="C00000"/>
                  </a:solidFill>
                  <a:latin typeface="Century Gothic" pitchFamily="34" charset="0"/>
                </a:rPr>
                <a:t>tion</a:t>
              </a:r>
              <a:endParaRPr lang="en-US" sz="4000" b="1" dirty="0" smtClean="0">
                <a:latin typeface="Century Gothic" pitchFamily="34" charset="0"/>
              </a:endParaRPr>
            </a:p>
            <a:p>
              <a:r>
                <a:rPr lang="en-US" sz="4000" b="1" dirty="0" smtClean="0">
                  <a:latin typeface="Century Gothic" pitchFamily="34" charset="0"/>
                </a:rPr>
                <a:t>subtrac</a:t>
              </a:r>
              <a:r>
                <a:rPr lang="en-US" sz="4000" b="1" dirty="0" smtClean="0">
                  <a:solidFill>
                    <a:srgbClr val="C00000"/>
                  </a:solidFill>
                  <a:latin typeface="Century Gothic" pitchFamily="34" charset="0"/>
                </a:rPr>
                <a:t>tion</a:t>
              </a:r>
              <a:endParaRPr lang="en-US" sz="4000" b="1" dirty="0" smtClean="0">
                <a:latin typeface="Century Gothic" pitchFamily="34" charset="0"/>
              </a:endParaRPr>
            </a:p>
            <a:p>
              <a:r>
                <a:rPr lang="en-US" sz="4000" b="1" dirty="0" smtClean="0">
                  <a:latin typeface="Century Gothic" pitchFamily="34" charset="0"/>
                </a:rPr>
                <a:t>addi</a:t>
              </a:r>
              <a:r>
                <a:rPr lang="en-US" sz="4000" b="1" dirty="0" smtClean="0">
                  <a:solidFill>
                    <a:srgbClr val="C00000"/>
                  </a:solidFill>
                  <a:latin typeface="Century Gothic" pitchFamily="34" charset="0"/>
                </a:rPr>
                <a:t>tion</a:t>
              </a:r>
              <a:endParaRPr lang="en-US" sz="4000" b="1" dirty="0" smtClean="0">
                <a:latin typeface="Century Gothic" pitchFamily="34" charset="0"/>
              </a:endParaRPr>
            </a:p>
            <a:p>
              <a:r>
                <a:rPr lang="en-US" sz="4000" b="1" dirty="0" err="1" smtClean="0">
                  <a:latin typeface="Century Gothic" pitchFamily="34" charset="0"/>
                </a:rPr>
                <a:t>explaina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Century Gothic" pitchFamily="34" charset="0"/>
                </a:rPr>
                <a:t>tion</a:t>
              </a:r>
              <a:endParaRPr lang="en-US" sz="4000" b="1" dirty="0" smtClean="0">
                <a:latin typeface="Century Gothic" pitchFamily="34" charset="0"/>
              </a:endParaRPr>
            </a:p>
            <a:p>
              <a:r>
                <a:rPr lang="en-US" sz="4000" b="1" dirty="0" smtClean="0">
                  <a:latin typeface="Century Gothic" pitchFamily="34" charset="0"/>
                </a:rPr>
                <a:t>confirma</a:t>
              </a:r>
              <a:r>
                <a:rPr lang="en-US" sz="4000" b="1" dirty="0" smtClean="0">
                  <a:solidFill>
                    <a:srgbClr val="C00000"/>
                  </a:solidFill>
                  <a:latin typeface="Century Gothic" pitchFamily="34" charset="0"/>
                </a:rPr>
                <a:t>tion</a:t>
              </a:r>
              <a:endParaRPr lang="en-US" sz="4000" b="1" dirty="0" smtClean="0"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6096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sl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ei</a:t>
            </a:r>
            <a:r>
              <a:rPr lang="en-US" sz="8000" b="1" dirty="0" smtClean="0">
                <a:latin typeface="Century Gothic" pitchFamily="34" charset="0"/>
              </a:rPr>
              <a:t>gh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7432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br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ai</a:t>
            </a:r>
            <a:r>
              <a:rPr lang="en-US" sz="8000" b="1" dirty="0" smtClean="0">
                <a:latin typeface="Century Gothic" pitchFamily="34" charset="0"/>
              </a:rPr>
              <a:t>d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934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h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ay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48006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st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ea</a:t>
            </a:r>
            <a:r>
              <a:rPr lang="en-US" sz="8000" b="1" dirty="0" smtClean="0">
                <a:latin typeface="Century Gothic" pitchFamily="34" charset="0"/>
              </a:rPr>
              <a:t>k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17414" name="Picture 6" descr="http://site.bronnerscommercial.com/newsletter/091212/images/sleigh_refurbish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2286857" cy="1905000"/>
          </a:xfrm>
          <a:prstGeom prst="rect">
            <a:avLst/>
          </a:prstGeom>
          <a:noFill/>
        </p:spPr>
      </p:pic>
      <p:pic>
        <p:nvPicPr>
          <p:cNvPr id="17416" name="Picture 8" descr="https://upload.wikimedia.org/wikipedia/commons/1/1a/Classic_French_Bra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14599"/>
            <a:ext cx="1143000" cy="2030481"/>
          </a:xfrm>
          <a:prstGeom prst="rect">
            <a:avLst/>
          </a:prstGeom>
          <a:noFill/>
        </p:spPr>
      </p:pic>
      <p:pic>
        <p:nvPicPr>
          <p:cNvPr id="17420" name="Picture 12" descr="http://www.prevention.com/sites/prevention.com/files/images/news/featured_images/raw-steak-628x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800600"/>
            <a:ext cx="2776538" cy="1604660"/>
          </a:xfrm>
          <a:prstGeom prst="rect">
            <a:avLst/>
          </a:prstGeom>
          <a:noFill/>
        </p:spPr>
      </p:pic>
      <p:pic>
        <p:nvPicPr>
          <p:cNvPr id="17422" name="Picture 14" descr="http://www.hayandstrawcompany.co.nz/themes/oraco/css/_img/bg/hay-sta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6629400"/>
            <a:ext cx="2667000" cy="2011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9144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b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oa</a:t>
            </a:r>
            <a:r>
              <a:rPr lang="en-US" sz="8000" b="1" dirty="0" smtClean="0">
                <a:latin typeface="Century Gothic" pitchFamily="34" charset="0"/>
              </a:rPr>
              <a:t>t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38862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cr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ow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934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h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oe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5</a:t>
            </a:r>
            <a:endParaRPr lang="en-US" dirty="0"/>
          </a:p>
        </p:txBody>
      </p:sp>
      <p:pic>
        <p:nvPicPr>
          <p:cNvPr id="18434" name="Picture 2" descr="https://www.montereyboats.com/zupload/site-options/homeboat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3652173" cy="1218838"/>
          </a:xfrm>
          <a:prstGeom prst="rect">
            <a:avLst/>
          </a:prstGeom>
          <a:noFill/>
        </p:spPr>
      </p:pic>
      <p:pic>
        <p:nvPicPr>
          <p:cNvPr id="18436" name="Picture 4" descr="http://pngimg.com/upload/crow_PNG31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971799"/>
            <a:ext cx="3048000" cy="2643223"/>
          </a:xfrm>
          <a:prstGeom prst="rect">
            <a:avLst/>
          </a:prstGeom>
          <a:noFill/>
        </p:spPr>
      </p:pic>
      <p:pic>
        <p:nvPicPr>
          <p:cNvPr id="18438" name="Picture 6" descr="http://www.ruralking.com/media/catalog/product/cache/1/image/9df78eab33525d08d6e5fb8d27136e95/0/0/005071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019800"/>
            <a:ext cx="3048000" cy="2566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6096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p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ea</a:t>
            </a:r>
            <a:r>
              <a:rPr lang="en-US" sz="8000" b="1" dirty="0" smtClean="0">
                <a:latin typeface="Century Gothic" pitchFamily="34" charset="0"/>
              </a:rPr>
              <a:t>ch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7432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b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ee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934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y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ie</a:t>
            </a:r>
            <a:r>
              <a:rPr lang="en-US" sz="8000" b="1" dirty="0" smtClean="0">
                <a:latin typeface="Century Gothic" pitchFamily="34" charset="0"/>
              </a:rPr>
              <a:t>ld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48006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k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ey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19458" name="Picture 2" descr="https://www.organicfacts.net/wp-content/uploads/pe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2730992" cy="1901826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4" name="Picture 8" descr="http://weknowyourdreamz.com/images/bee/bee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14600"/>
            <a:ext cx="2978996" cy="1889352"/>
          </a:xfrm>
          <a:prstGeom prst="rect">
            <a:avLst/>
          </a:prstGeom>
          <a:noFill/>
        </p:spPr>
      </p:pic>
      <p:pic>
        <p:nvPicPr>
          <p:cNvPr id="19466" name="Picture 10" descr="https://upload.wikimedia.org/wikipedia/commons/a/a2/Standard-lock-k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648200"/>
            <a:ext cx="3657600" cy="1625726"/>
          </a:xfrm>
          <a:prstGeom prst="rect">
            <a:avLst/>
          </a:prstGeom>
          <a:noFill/>
        </p:spPr>
      </p:pic>
      <p:pic>
        <p:nvPicPr>
          <p:cNvPr id="19468" name="Picture 12" descr="http://etc.usf.edu/clipart/74500/74541/74541_75_r1-2_c_l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6705600"/>
            <a:ext cx="2276589" cy="200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7526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p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ie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55626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n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ight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7</a:t>
            </a:r>
            <a:endParaRPr lang="en-US" dirty="0"/>
          </a:p>
        </p:txBody>
      </p:sp>
      <p:pic>
        <p:nvPicPr>
          <p:cNvPr id="20482" name="Picture 2" descr="http://www.chowstatic.com/assets/recipe_photos/10844_tart_cranberry_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772134" cy="2514600"/>
          </a:xfrm>
          <a:prstGeom prst="rect">
            <a:avLst/>
          </a:prstGeom>
          <a:noFill/>
        </p:spPr>
      </p:pic>
      <p:pic>
        <p:nvPicPr>
          <p:cNvPr id="20484" name="Picture 4" descr="https://s-media-cache-ak0.pinimg.com/236x/cf/fc/4c/cffc4c6f2a92cff0227063d4136710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876800"/>
            <a:ext cx="3048000" cy="3100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6096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Century Gothic" pitchFamily="34" charset="0"/>
              </a:rPr>
              <a:t>sh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ar</a:t>
            </a:r>
            <a:r>
              <a:rPr lang="en-US" sz="8000" b="1" dirty="0" smtClean="0">
                <a:latin typeface="Century Gothic" pitchFamily="34" charset="0"/>
              </a:rPr>
              <a:t>k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8</a:t>
            </a:r>
            <a:endParaRPr lang="en-US" dirty="0"/>
          </a:p>
        </p:txBody>
      </p:sp>
      <p:pic>
        <p:nvPicPr>
          <p:cNvPr id="21506" name="Picture 2" descr="http://vignette4.wikia.nocookie.net/depth-game/images/6/6b/Depth-Bonus-BattleScarred-clean.png/revision/latest?cb=201412092322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6366932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563</Words>
  <Application>Microsoft Office PowerPoint</Application>
  <PresentationFormat>On-screen Show (4:3)</PresentationFormat>
  <Paragraphs>505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Spiral Up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User</dc:creator>
  <cp:lastModifiedBy>ST User</cp:lastModifiedBy>
  <cp:revision>80</cp:revision>
  <dcterms:created xsi:type="dcterms:W3CDTF">2016-04-15T15:39:43Z</dcterms:created>
  <dcterms:modified xsi:type="dcterms:W3CDTF">2016-05-12T20:01:07Z</dcterms:modified>
</cp:coreProperties>
</file>