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5829300" cy="1960033"/>
          </a:xfrm>
        </p:spPr>
        <p:txBody>
          <a:bodyPr>
            <a:normAutofit/>
          </a:bodyPr>
          <a:lstStyle/>
          <a:p>
            <a:r>
              <a:rPr lang="en-US" sz="6000" b="1" dirty="0" err="1" smtClean="0"/>
              <a:t>CVe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267200"/>
            <a:ext cx="4800600" cy="2336800"/>
          </a:xfrm>
        </p:spPr>
        <p:txBody>
          <a:bodyPr/>
          <a:lstStyle/>
          <a:p>
            <a:r>
              <a:rPr lang="en-US" dirty="0" smtClean="0"/>
              <a:t>Unit 8</a:t>
            </a:r>
          </a:p>
          <a:p>
            <a:r>
              <a:rPr lang="en-US" dirty="0" smtClean="0"/>
              <a:t>Unit 9</a:t>
            </a:r>
          </a:p>
          <a:p>
            <a:r>
              <a:rPr lang="en-US" dirty="0" smtClean="0"/>
              <a:t>Unit 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12192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c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a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12306" name="AutoShape 18" descr="http://media.tumblr.com/tumblr_m6nixrBf1Z1qcmo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00400" y="35814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r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</a:t>
            </a:r>
            <a:r>
              <a:rPr lang="en-US" sz="8000" b="1" dirty="0" smtClean="0">
                <a:latin typeface="Century Gothic" pitchFamily="34" charset="0"/>
              </a:rPr>
              <a:t>p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62484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i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314" name="Picture 26" descr="https://www.coldstonecreamery.com/assets/img/products/signaturecakes/signature-cakes-cakebatterconfet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3323295" cy="2743200"/>
          </a:xfrm>
          <a:prstGeom prst="rect">
            <a:avLst/>
          </a:prstGeom>
          <a:noFill/>
        </p:spPr>
      </p:pic>
      <p:sp>
        <p:nvSpPr>
          <p:cNvPr id="12318" name="AutoShape 30" descr="data:image/jpeg;base64,/9j/4AAQSkZJRgABAQAAAQABAAD/2wCEAAkGBxQTEhUTExMWFhUXGRgYGBgYFx4gGBkbFiEYGh0gGxggHSggGR4lGxcZITEhJSkrLi4uGiIzODMsNygtLisBCgoKDg0OGxAQGy8mICUtLS0vLS8tLS0tLS0tLS0tLS0tNS0tLS0tLS0tLS0tLS0tLS0tLS0tLS0tLS0tLS0tLf/AABEIAMUA/wMBIgACEQEDEQH/xAAbAAACAwEBAQAAAAAAAAAAAAAABQMEBgIBB//EAEAQAAECAwYDBgUCBAQGAwAAAAECEQADIQQFEjFBUWFxgQYTIpGh8DJCscHRYuEUUnLxByOCkhUWM0OisiRz0v/EABkBAAMBAQEAAAAAAAAAAAAAAAABAgMEBf/EACYRAAICAgIBBAIDAQAAAAAAAAABAhEDITFBEhMiUWFCcQQyUhT/2gAMAwEAAhEDEQA/APuMEEEABBBBAAQQQQAEEEEABBBBAAQQRXtNsSjM12Gf7dYTdBRYghPab3OSQAefsCFFpt6wfFiIrkaef4jKWaKNFibNcTAlQOReMWbaFBwp23cj6UiNN4DExOE6EHXmMoj/AKF8FeizcwRkZl6zEEOtTM7509+zDGRfpCHUMWrp25RazR7JeKQ9gijZr1QstVJ45HkYvRqmnwQ01yEEEEMQQQQQAEEEEABBBBAAQQQQAEEEEABBBBAAQQQQAEEEeEtUwAexHPnpQHUoJHEwjvO/D8Mrqo/b8xl7bayC6qncFzXm8YTzpcGscTfJtZ1+yU/MTySfuwijO7VIphQSeJ/DxiU2srX3SFGocuHCUjU/bJ4fSMEkMBpU/M+sZetJ/Rp6UUX7VfqlCpwDUDPkTnCudbJQzYE5kpPqrTnHNovYAHFKCh6QktE8TFEIQX40FeJLRm5OXdmiikMbZaEgeCZiH6Wpyb+8UEWqaQEJBmOQwSHLDUnEMuEVbvsCTM/zUFIZqEYXrmQW3rD6x2eUiksFClDMF32zcfaJrZXBRXZbU7IT3av5jgUN2KanhvnlFmXYAfDNmePUhGGp4OYtlfdVWVK5B6cg9eTxAi32ecCHD/1spJ5fkQ6CztVjmS5YC1KnAOxZlNo4erbjyia61pUMKKZ0ffrzikq/TIDTEHCPnDFJqzUDv73iqq85aiJspaf1JTrxH6gfezrdi6oYzLcpCjKKAnYnXlTL6Q1Te82UgEupLgVqATzr0hJaLzkzksJv+YKhwoKBO4baOrvvIKlqQsB8iCHBd9f7dIFaehNJrg1t3doUTDhUMJ0L0/aGiLWglgtJOwIj5zc011EMMzmeeopxj2yAoWUFXwqLctPtlG0c7S2ZvCr0fS4Iztm7RBJ7uYCSkB1A5vlTduMP5UwKAUC4NQY6IzUuDCUXHk7gggiiQggggAIIIIACCCCAAggggAIIIIACMvfdvMxWFJ8A/wDIjXiNBDPtBa8KMANV0b9Ov4jJzJh5DJuf7n1jlz5PxRvih2R2qaAC7ORk/rGbtM4nEhAcqpTiMzs2dYuW6aGUKYuHlVo7u5QllwCpTABVdK9Ofs86Ongc3WnuJSQEEqbxEip4n2wEV7Resz4qcEkMenOC0XxMwFiiu4961hSlSSHmzRjPy5eZeu8O74El8luXZlznUpQA0w0YcSTTkAYXS7JNlEsoEYiampeumZ0y2jklIcpWoNqguH04ece2LvFUXOSTshG+h39IOh8DVV/y0JSJ6FIKsioUPXEX5RUvK8EYMUpSsT0whweb/l46m9mwqYFzQZqaMcRca1D+EPoIuDsrZ1pdOMjYlRB5Oaw9EWZez9q55VgKEg6MCr1xNFVVjnzZuOYVoB1MtRUT+gpYPzWnnpGxsfZyTKUcJUF6OxDeWT8YdBQYBQO2dD1MPyrgDE2nszPm/MojQrWaDcpGID16xV/5UGHCShUwEg93jHV1pSD06PG8Uju1Yk/Cc06/6S2XDyiK1BE5LhQ/SocNH+0LydD7MRY+zzLaYkgDJRmIQWPNQc8BXhBY7rCphP8AErwDUZg7FxXlGmtc9JlmVNScQq7hm3YVI4wksMxKZuGYApLMlTfWjg8YfmFHaJtolTwE4Vihd2JA3qQfSH0qaO9QoghRzBzruOdPSKl6zhLwEAKZiz+IciQ7NpSOLww2hKJ6C4poQoNQg0p12hsQzX4p6/1N0b6bQ0sF/LlFUsoBQgtnWviP/t6Qosc4iYjG7kUL55NwHs5RLLlY1LOhJLn3s/lE247QNJ6ZvrNPC0haciHESRjbjvbuirET3Zdhnk7EcwMo09gvKVODy1hTZjUcxHZjyKS+zlnBxZbgggjQgIIIIACCCCAAggggAIIIrXjae7lqXsKc9PWE3WwQgve1gzVFNSGT/t/d4TWjFhVvtx18ovIAQhSjnShOb5+pPkYVXhMxAau/JuUefN27O2K6FyZqScSmI+pGR413i0L1OApTLBdndqszsK096xxLMkAYg+rAOQxZthlvrFS0TitbS5ZD00045M0Fvoqjmbau8JxIJL/CjR+LwG71FLqCSDVi25zGX1eJF3bMCXLb5AkceNeHOKxvVcsEkpUADmNadH6ecA/0T2W8u7OCYkJl7sAnaqqN6RNabJLUcSXSRkUj1+Ko4mFKLyVMBURLR/Upx6N5B4UTZRxlSJzqOSZXhR6U55mGo3yJuuDbSL3Eof5qQBQYmJRqzqDtyLR2L0CXXLGIapSSQeIphpHy22WmefBNrUtUt0INIqCRMR4keQJ/IEWsf2Q5fR9pFuE9HhLEfM7EHzH2ixZZomAhTFVUqTr5uxff6R8VsU6anxy1qSdWLeY16w6untdaAtlICvQ01D0duUHg1wFn0mQsFSpSiza61y4Qvt1zqC1d1NwLLEeGis89Hy021iCzX9LWpEwEBQ8MxJcFjkWZqHiRnDa2TXQFOxT4i2QAzPJvekRwh8nzq+r1nypvdz5ZExNULxGvFLNTh0iOXeMxamMsks7ijt0j6D2iulM+zlRFUeIEZjf09QIzloJlpEuaoBvgXVjnQ6A+6xdquAViz/jZIShSF+EZcB9RFqwW4JJALA60LP8Ap98IYT097IC2DoUz6saEcaxRvG6UsiZgCgp0kuQUlnBBBFdncVPBp0UPZtq7xMtSNH4/C+499YYice7Sj+cO/nTl+OcY7s/d5RNUCVqlKDkKrgU7A5MxfzbN42V0h041MwBppufRuOcJiPZ8jCkrL6AAAl3yA9ekKrjt6pEzEE4TXwu7voQKNUVHAw2tM9UwlTMPlGwGR/qjL9pLemTOz8SU1AZjmQDxy84S+g/Z9IuDtMLQyVIKFHqHAdjqk840EfIez1rwgV8QIYvUqoc/6jH0i6b8TOOAjCtn/SeR+0dWLLemc+THW0NoIII3MQggggAIII4mzAkFSiABmTAB3Ga7R3shQ7qWrEp3JFQGenE/iFXaLtGpboQCJYzJoVe2y9jOXFbu9VNADMRU9T75xzZMtppHRDHW2ahKO8UlJHh34Ub19IqXhhUrAmiU0J1q1OVYsXBO/wApdXKXA4DP9+vCObPYyqqi2p6mtebxztGq0IryTLQhRFVg0Tvl5RTllahiQCMwC1dqQ5tdkcrIIo2jvRzTaphMm1zUpKUHClzUAZnPh5CEi0eTrasMhSyA9QBU5UJ1ziyqdJYMhR/qT8X1ipPtaAEpSk4sNVHf5n3FeUSWezFaMZCz/qCQOmZ38opITZWN6SyVS5ksh/lwgljlUOOkJLfOlpdNnEzEGdJ+GubpI+hh/wD8OlYmmhSVEirMOp98oYS7AZZKpJC0agpofpDtIVMS2azTJstPeqlI6P51pFW0dl5iElUtQUP5VAEeTUjTTbxQrF3qcPFIJy4Z61MKZ2EOZcyv6VexB5sPEyk2bNlqqhA3YH8mJJNvlr8WBQUk0IDsRqGj22TVqJE1Tg5H8kCJ7olCUoFICkuHDxd6JotIt8qevElWCaGDgFLnbrtwjT3fJUUEOSCDQ/EksaMWcA5EMeMKDdsha8acIVVwPuknrrDG7ZYSsYcQUzYUnwq6RLpjNBZrcFSACQThwq4u4PnUiEF52LvJCnDjCCObfkDzi3KlBOPR3JGWQ23q/Q8jZnzR/ChL/IUk6ZZ00OXsNNbsf0ZD+PEiUiWuWcZFJiC6FAgUWlXwrFRiSwINQTWL8i0iZZyAS4YsK/2Id3EUO0Uk9yXyCcQOlOPQ+XGFd02lZIoUrAYmoJByo9RnF/2VhwzWWmQxkq4kHb5S/CHd3pM3wpDJBy5UHVoR2W1Y0oDH/Ld+Jo304xobsMwjCKE58H2P3jMbLFumiWO7lEYtV5hLcNTtHzTt7d4lzUzcSiJgDvliSzsdHBB5vH0mdYQkFSlMkff80YR8p7SXibTacATgAdAcAkYSSSfe0VjvyJfGjTdkpQZaySVHV6NwGm/SNbdttTLmpWUlkv8Aj0eKfZ+TLlSUAprmRrlmeNPSJjaQckgZ+x5xnfusrlUfQJE4LSFJyNREkZ/snegmI7ohlIFauC9Scg1TlGgj0Yy8lZxSVOggggiiQjJdsbxciSlvD4lV1YkDy+0a2Pm95qUrGoD4lFXMl6RjmlSo1xRtmZvifMTV9CMw55Pl73jjslInHGVS1ITMSkoUoEYgXqCWxJYu4px0ihfdlXmpaQakgO5oODa7x1/h/blqmTcaiSUISlyfCmW6QE1oEggN+8YV7Wb3s111WtMqYz+FdCNnqD0L+cauzygA/tjWMZOsoTMlnFkQ5z1IFN2KT1jWSbUGKH8QFKu42pWnveIixzQss8kMBUZsdnP2eE9vkKSoowEpcklLOH29fONTdkkFPiFRl6jOIbR/11Fq4QC+WavFE1Ssae2ZZC5OE4pZGgd2BB8yBni6RLMkBICpU3E+vHz/ACREl8Swkh0nVqOzcB5x7cVwG1TCUqMvA2I6kKdqfNkc4auTodpKzlE9c1SZapWImgKRXqG9YY2DsvaFKo8pO6jTqgGuv5Ebe77rlSf+mgAsxV8x5mLsdMcH+jnln/yZpPYyT8y5iuoH2eGNh7P2aUDhkochiVByQcw504Q0gjVQiuEZOcnyxUrs3ZCXNlkk/wD1p+jRcmXfKUAFSpZAoAUAgDyizBFUhWyGz2REuiEJQP0pA+kSJQBkAOQjqCGIzva65+9lmZLT/mJqWzUG9SP2jGyrOO5SMicx5inOnmY+qRju2d0MnvJaWBfGE6E/MBx1/cxhlx/kjfFP8TH31IHdBGbsCP6QHH1fkDrGdnoWZ8soDkkBmzSXejbB+kaoWdU4pYGozbVmr0ADxfk2SXZgV4XWddg+QoaVGWrRzJ0dDKdnkMpMsAOWcnLiQNaUjT99gBSgBxQHQk1PP9oo3XdjqM2Z4XqQTpoPe8e2y9kS1pAIAYk4QSW0oBQ5+p2g4J5ZBPCioqWSr+UNQchpz/EZq6bslKtC7QurrUpOoHiIDB9fi8m1jU3heiVJKSML0NBkPY9mObHMkYXUhNMsnDez7ESml2Vv4OpltSmgRpV2f+1B1MULZegcDAAWce+pj2+L4syElRcE0AAL9A3rzijYnV48B5qLsk/uYVUCND2VvFCFkrThxBsVaVq/DKujcY3UfNVhSksAA/CrfaNl2dvyXaEAJJCkgODmWo4rUR1YJ6pnPmj2OIIII6TA5mGhbNjGDnhwEjnlWoJjfRjrbZcHeHUKIHLP6Ujnzp6ZthZ8z7UWKb4sIJTuNuHRoW/4f2ki1hByWlQHE0I9AY315ynkkjjX+kPXyj5SucqRPCyFpKFhWRcAF8toyx7TRtL5Pqdvl40LKizhQBFGIqGHMiGNy2jvMBmABYDLY5Kahfj99YqzklSEo2ZXGunm/rvRbYbaZFpQlYOGY6VH+XCzK5OSH/EZLmi2tGsu22YnSQzE9d2jq0KItEsjJSSOoYj0xeUVP4ZQUQncGug4dBHlpt6StKXKVgulxQtmH+UtA+Nk1vQxvWzhYSpKR4VAkbjI+QMT3LPRKdksFEYjqGo/IR6uYlQ3cfsXLxFdw8KhmU0O9NX8jFptTtEPcaZqAY9jIKUZanQVBK82yCq/UQ1lXmsJcpxbOWPm0dMcyfJi8TXA6ghdZb2SoHEkpIz1HpX0jwX1LOT+X7xfqR+SfCXwMoIpi8pe7NoxeIzeydEn0/MHqR+Q8X8DCCFa7zUfhlg81e3ihMvBRJC1qT5ADr/eJeaKKWNsfWi0JQHUW23PIawvn3q9Eodx8x+1XhZjGKtSzE4iTXj9oqz5hchKq1oA/qzxjPO+jSOJdnBQJSSfCMy23F4XyJc2dM7wsED4XyJJzG7DLKvnE0q7pkxQM4pKR8KEgtxKq+Llk/pbtgmAgIADZU9c4x+zX6LEyy4gyvI5Nsff7LbZY0J8SinOj584qz0zjRSiAScqZ7nOIkXZjA8bAEuSSSp9zs2XPjE2n0UlXZesS5SjUuangHYc9PekN7zZaMmc5Aa6czy1ioi5lP4a11PEPTXZv7Res9zhAKkpdRzVmenCDlbQOk9MWWW5hMWZs01bClBphFc/PT1aHJswA8MwNl7HWJJs9FAUK8h5kxUmsonAoHkfV9tX4QCEXai9lSgmW5xTHA4DUvoW9TF/spaRJnImrURLYJ3+JwBuWz5coyfa6f8A/IlnOWlxjdwTr6BLHVjFy5pxtCkqYgJcAA0IGp4kvyHWNFqmKrtH29CwQCC4ORGRjqEvZK0JVICUqCsJIzrn+Xh1HdF2rOOSp0EZ7tJZ8zotvMftGhihfk9CJKzMDghm3JyiciuI4OmY+1WYCUlJPxKD7fjQDrGV7c3YFSO9b4dRpoXbMb6xs7cgrTLL4kkF+o315xHedl/yhiALqS4aimNH918n4Np2dfKozf8AhteP8TKCVVXJGBTmhABwneqQA+4ixeNmxTFk1L4U8AHJD8yT0jxElFkWqdLQEBSfGEhgoAu4/UK04kQ1uOamYlK0nEFEl2GYPsQSqT0NWuTHXT22mWecJE9IVKSQnGxxIHE/MkefEs0au8cOJE1DKBYpKaiuxD0IML7wudK1TWSCFHUaMCA+mQbkIS9lr1XInqsUwEJ+Qk0Y/wDrXpFNqa0FeLN9KXhl40gEPUb8K0fq8cSrwR3nxM4ZSTmNj+em0U5k7uTgneFCslP4QT9oXXhYVOCk4gKgu8S3QJWapUgLQQgttXLzyj2yzSqW5ZxQ8xCm6pgKHBYgVQohxy1IiG13umVMSsqKR8KknUc8nEO+xePQ2troZaWY0L+9K048IkmWXFhIYvn7aPJEyXNQ6SClWoyPR4hlzO7aUo0d0Kb/AMSd9oHyLosoV8uRTo7+XCmkeGYHLYkq30pvHE2YVMU/FmFPQjbj5xNKnFQDu+oevrnzEP6EcKKiGDEijuWiBalKocJ2q/lrEloQ3jAPEHI/iJZMxKvEGpnWoPL94XdMf2LVXc5+JWEZhJYct4YSyE0AAA3pHE9wcSWB1B1iKzW2rFISo6A6c8LHlC0h7ZYOJWoHJ45SFJNSG9PP+3WK9pmkE4KEaZg+ZAglXqMlkjRi1TnTWHaFTJ1IQs18R20PT2IJngqA4GY2hdawU+IEB/P1ijbu0iZZEudRKgyCMzvyby+kK70Ohyq2S1Bvm0S7eWbxV/i1oeoIagUXT50MKV2lK0ul1DNIo76VH3iki1TUJHezRs5qaban1hWyqG18Wzu5JtE6WUywQkmjOSzAO5rGesxmWkUBQhRJbUj9VMgaN+wDbtHapZupEtUxK8doQEh3UipmVGbkJNP1xWscybhSmWnBk6tSDX/TQvrmI1cVFImLbsS9tpBRJQgfEVJLasKP/uMcdmAqZQURr+rd/o3OO+1X+WJeKq+8BLuSxd31NSmphl2WsCsBJZKSSWyDGo9vE37SuzZdlJLTgygGCnD56M3kekbSMHdNjxTkAKGJJBcGgAqecbyOn+O/ac2b+wRlu29owhAzoot6D3xjUxj+1RJmnZKQAOef19Ied+wnEvcKuz9vJCkLJYEYT0HmHfqR0b3uCUJb+YH7P6+sfP7ymTkTUiUHLuoHIop5Z/SNrd1vTNkAhTfLo4I0I/EcvKOlqnZ5PuzvJSg1S/m1PrFC65CZKB3aWQalLnUDJycPL8xobPVIwljnwPR/vTjWKEiVhUtBFH3oUqqOWo6RLjVUCZUsVtSq0TEBThQCwS1PlIIPEep5RHedhSJgIDY0sW1w5DYkYjnFi22PupmNKWxUxMKFtDmHA0pSPbfjMskJxEVDs7tkcklw4BLRPyivsR3hY5oSxeYjLDmpI3D1I4Ham0c3OqYkBPiQG8JV8KhmwLlv3jVWK1JXLGKhB8iNONdYqIsKQoo0zS9HBy5HT8RTfArM9b73XKVjMpTpzUhi/OpBBigi/wCVaAe8QUGny0fkHI6iNXa7rCHKUBT/ABIL03Kfx7MEm4JS6pSUqOzsemsPXAX2J7vtIlkqlzAU6pK6fkesW7V2iRNSqWFIWf5cbEbexHVu7NoAZaSoaqeg5jSI7P2CsywCmjF6kMcqZZU/DPAknoG+zixdqlyy0yW43TU8y+cWbX2tsahWf3SnoSlQL/7fMRzM7Py5VVSwQ4DjLyOXX1i0jsnZVgr7sYv50oD8HbTpAqegetlS7O3FnWsoMxQOiilQSob8DwLRct18WdPi79GNmThLmp2ckjg0QWG5kymWlAKf5mqOLfesPjY5M1HiShRbUQaegehFcvalE58UtbpLYgk4VvkQkEqGWTRYvG1IzwzG4S1Cv9TU6xZF2iVWWAxrhPnQnOo9c4Yy1S5qBQkihABodRk45QqvQXW0Jbs/ilg94JSk1KHWcYGmIAGrPEFuk2hTJ7lGdCVOkcTkXH2hzaLOUkKl9U1Dj6P7eLUialWFQLjJiGrsQfpDoV/B8/Nx3klYCFpTKfIKdTDbFqedPSHMjs4jEFTXmTBXxAmp2LVyFBtGitswyzVJwEVY1/0sX6ezJZJyVpDBRBqCa/TxUivoW+RHakqQ+CzqwpGYAY8M8X0hXZ7oxPMWQSTV+gZhtlGt/iChTKFNC31p6xKsJbEgivBwfzEpJj8qMHPsiTODIKyjERQsCfDrnvTYRctN6qSKAI0BZyzu+wPmY1OJC6KZKvIHqRFRaRiCFBIOhyrvB+h2Yyz3Uu1TBOmA5UxHMvt58nMaNMkS6FBYe8ovEYS0xFD8wNa70r9eeUdTJfd1StxsawnbCyx2esgXNStD+EurRuHF42cKrlu4y3WWdQFB96Q1jtwx8YnLklcgjPdoLEQTNdwSKfysG8qRoYjnygpJSciIqcfKNExlTs+f3hZUldNR5j+59YS2OyzJU6Y//TUBiTuasQflLBjQu8ayfZlIXhUnLKmb7HUesVbfZsK3wkBQfN6jbzjgaaOxNMq3Ve9VJS+IOcBbE33i8LwSspWg1AZQoFNQ5E1bkYW3pdAOCejEFILlqUyzbLUiIZlmW7pAJ2ORzcOK9a6bQX0FLk1Fpl95LIzCh4Tx0Lk8or3eMSSFDxJZ96ehHERkLDfU2UohAOAKOKUvNG+BWYHmId2m+VIKZyZaiMlYauOB4RVq7FTqi1akFJxscJPibTR2bzju1WRwkpOFQqlQFBwrvtwiWwXpLnIOEpUlXHzCgdeEcWaYlA7pZcfKp3PItRx6iFSsLZNZ7UpxjUMY0IYnluIpWub3C8aQSksVJAcpfUDZ9IYTpGIUPjTkd+Bq7Uj1MxMwVDKFDWoPm8DQkztNoCmUMTKDMUEUPA/eF8wd0p0eKXqkE4k+TvyiQSwlWNIdOoBNOI25ezKqWlYcN+eohN2NaI0XihYIxBjmFH6iKVslM4lreWoYShnz/lLP0J6xIq5kfFMQG/mpnxOmQyj2bckpQpjAOy1P/wCxEPYaRRHaKUhRlzJoSWqHKDy8SmMSm8ZaQVpmJwnMFQKctG8Iy+sV5vY+ygeOW4PzFZ/8i8H/ACPY1MUhQ4YjhP584dILKUjt3ZUqZagltQkqSeRArElu7YXexWJqQvglyeYYv+8W5Vx2aTRUkA/0uD6OeXGE94dlJdqV4Ed2kVUrAyjyBHqaQ/bwLfJPc3+INnmLEs94H/SopLasHYcxGgXbZahilKYsS2AsqlHADmrcfOIrmuey2RGGWiupYlSuaiIltN84SEiTML6gp/8A1QQpNDSZ5Zb9lTAUF0KFCGKQTrhxsCH2gmLEk96F+HNQJDbOBorLn5R3JvELHis4dvmIYNQbt+0J78uqdOr4ES0l2SCx5qPxDyhc7Cq0Pf4mXOTjSoKGRbMPuMxHMgKlHD/2jRmyNGYnnGXs9y2iV8M1sgwA6l2i0rxlphmEpYBiAObDN84Vq7H4jy1yjml8QqGy68IJox4VYGLBxUGvR4b3V2dwsZi1KAqEOW61rD9UsGpAflG8cDe2YvKloyUqwzlJGJKq/CeGj9N4dWK5UJCcbk5kfLUvlrDWCNo4YozlkbCCCCNTMIIIIAI5slKgygDzhNeFhKeKdKVHB9IewRE4KRUZNGVkKcFDB2Oeo8ooS5eFWEjLThuCaGNjPsSFaAHQjOFNuutTu2IjIgsY5p4WjeORMT2+w1xIopqpYHEBtx/MRWazpWAUln1A/NIdS1KACVA8MSW/vFKZIwKKgPCSSoAb6gfWMnGnZalejL/8FMmapWIgk0IBY8wCHPD2GNosSygsQ51JYn6Q7tEtKk1POreoEU7OgyWBZQJzxb7nm9dYT5HdoTWa8rVJWJc2WVEsygXB4cW4Q0tQUtpkolExvmRTkWILdIYqkpIbCw4f3pFRajKqScGqg1ObDL0gYIq3derKMtacKmDhvp/MOIiS1TCkKWKpqSl2pwpQ+6ZxcmWRE1P83TLq0eIk4EslCSBmNfJoGCaK9ntQZ8QCTyYjrSIV2hSKyziDvhCiRXYAFj08otSpsibR2IzSwBHAhni2mxBAwpoDlsX95wVYXXJCq1KUn4FdaZ+f1ilZ7HOCqEJRszqrsdPdIt2hc9A8IQpOzkfZj5xWk34lwmbJmy1GjlBKfNJPrA6vYJOtE8mUiWSpSVKUfmzLfb6QC+ZI1IbdJGXT30iwi1yl0SpCm01HMZwJu6UPFQHgw84qn0LXZ5ZrzlLJONCjwIBHQmPJ0lBNFJHr0zziNSEVKSMVWLUB65xQs1gnIU+LF/pr/uhW62gpdM6vKUr/ALbBt6vzrl+8S2G2TGAVhPQ05DN3pDayyFrABlivF09aNDBFzJ1J6AfvFxxSe4kvIlpii7kqmkp7tiA+dPy8NLLcwCgpbFsg31MMbPZ0oDJDffnEsdEMKXJjLI3wEEEEbGYQQQQAEEEEABBBBAAQQQQAEEEEAHK0ghiHEUp11pNQSPpF+CJcU+RptcCeVdK00CgU7H7bRBaLvKXdNNdRD+CIeGLRayMycubh8JIUh2GpHPf3nEzA6OKxopklKviSDzAMUJtxyiXS6D+nL/aXEZvA+ilkQi/glSzjkktqgjwnWlPCeUWJE5K9CleqVUUDw3HEPDBNyqBfvXHFH7xSvG4Zq/hmBtKMac3iPSkui/OL7KtsuyVMOKqF0ZQUyqcaOOBDQS5UxAYlM3jQKfiwwnTaLdjuScmhm03UXU/NsotC65uWMEcT+0L0pfA/NcWL02/DRfhOxy5g5R4e7FQfKpryrF6V2dGJ1LLbM+fFTkRclXSkfMfIRXpSfJPnFGdSqWqhDn9QY9EqrEM24wpgAXLFwS9P1Z9K9Y2MmxoTUBzuc4sRS/j62J5t6M7dtxrHxLLcQH/aHCLAgNRyNSYtQRrHHGJnKbYQQQRoQEEEEABBBBAAQQQQAEEEEABBBBAAQQQQAEEEEABBBBAAQQQQAEEEEABBBBAAQQQQAEEEEABBBBAAQQQQAEEEEABBBBAAQQQQAEEEEABBBBAB/9k=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0" name="AutoShape 32" descr="Rope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322" name="Picture 34" descr="https://small2tall.files.wordpress.com/2014/05/rop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3085025" cy="2057400"/>
          </a:xfrm>
          <a:prstGeom prst="rect">
            <a:avLst/>
          </a:prstGeom>
          <a:noFill/>
        </p:spPr>
      </p:pic>
      <p:pic>
        <p:nvPicPr>
          <p:cNvPr id="12324" name="Picture 36" descr="https://bikethesites-reserve.riderscenter.com/ImagesFiles/class/Trek%20FX%207.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638800"/>
            <a:ext cx="3145996" cy="2280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6" descr="https://www.coldstonecreamery.com/assets/img/products/signaturecakes/signature-cakes-cakebatterconfet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5631139" cy="4648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905000" y="17526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a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4" descr="https://small2tall.files.wordpress.com/2014/05/r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5598749" cy="3733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057400" y="17526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r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</a:t>
            </a:r>
            <a:r>
              <a:rPr lang="en-US" sz="8000" b="1" dirty="0" smtClean="0">
                <a:latin typeface="Century Gothic" pitchFamily="34" charset="0"/>
              </a:rPr>
              <a:t>p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6" descr="https://bikethesites-reserve.riderscenter.com/ImagesFiles/class/Trek%20FX%207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0"/>
            <a:ext cx="5334000" cy="386633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81200" y="19812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i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CVe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10</cp:revision>
  <dcterms:created xsi:type="dcterms:W3CDTF">2016-05-06T15:33:41Z</dcterms:created>
  <dcterms:modified xsi:type="dcterms:W3CDTF">2016-05-06T17:50:08Z</dcterms:modified>
</cp:coreProperties>
</file>