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9" r:id="rId4"/>
    <p:sldId id="258" r:id="rId5"/>
    <p:sldId id="260" r:id="rId6"/>
    <p:sldId id="261" r:id="rId7"/>
  </p:sldIdLst>
  <p:sldSz cx="6858000" cy="9144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70" d="100"/>
          <a:sy n="70" d="100"/>
        </p:scale>
        <p:origin x="-1668" y="-300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290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8615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72050" y="366185"/>
            <a:ext cx="1543050" cy="780203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42900" y="366185"/>
            <a:ext cx="4514850" cy="780203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41271D-96A1-46DF-8644-425CA20CA77A}" type="datetimeFigureOut">
              <a:rPr lang="en-US" smtClean="0"/>
              <a:t>5/6/2016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5ED9EC7-019E-4CD7-802A-2E94E6E30F2D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jpe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b="1" dirty="0" smtClean="0"/>
              <a:t>Final Consonant Clusters</a:t>
            </a:r>
            <a:endParaRPr lang="en-US" sz="6000" b="1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Unit 6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3886200" y="457200"/>
            <a:ext cx="2514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0" b="1" dirty="0" smtClean="0">
                <a:latin typeface="Century Gothic" pitchFamily="34" charset="0"/>
              </a:rPr>
              <a:t>ra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ft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3505200" y="2514600"/>
            <a:ext cx="2971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0" b="1" dirty="0" smtClean="0">
                <a:latin typeface="Century Gothic" pitchFamily="34" charset="0"/>
              </a:rPr>
              <a:t>gu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lp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505200" y="4800600"/>
            <a:ext cx="2971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0" b="1" dirty="0" smtClean="0">
                <a:latin typeface="Century Gothic" pitchFamily="34" charset="0"/>
              </a:rPr>
              <a:t>la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mp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581400" y="7010400"/>
            <a:ext cx="2971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0" b="1" dirty="0" smtClean="0">
                <a:latin typeface="Century Gothic" pitchFamily="34" charset="0"/>
              </a:rPr>
              <a:t>be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lt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  <p:pic>
        <p:nvPicPr>
          <p:cNvPr id="12304" name="Picture 16" descr="http://ep.yimg.com/ay/1stdirect/maxxon-12-8-river-raft-free-shipping-1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0"/>
            <a:ext cx="3581400" cy="2387231"/>
          </a:xfrm>
          <a:prstGeom prst="rect">
            <a:avLst/>
          </a:prstGeom>
          <a:noFill/>
        </p:spPr>
      </p:pic>
      <p:sp>
        <p:nvSpPr>
          <p:cNvPr id="12306" name="AutoShape 18" descr="http://media.tumblr.com/tumblr_m6nixrBf1Z1qcmo46.jpg"/>
          <p:cNvSpPr>
            <a:spLocks noChangeAspect="1" noChangeArrowheads="1"/>
          </p:cNvSpPr>
          <p:nvPr/>
        </p:nvSpPr>
        <p:spPr bwMode="auto">
          <a:xfrm>
            <a:off x="155575" y="-136525"/>
            <a:ext cx="298450" cy="29845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2308" name="Picture 20" descr="http://media.tumblr.com/tumblr_m6nixrBf1Z1qcmo46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295400" y="2057400"/>
            <a:ext cx="2133599" cy="2133600"/>
          </a:xfrm>
          <a:prstGeom prst="rect">
            <a:avLst/>
          </a:prstGeom>
          <a:noFill/>
        </p:spPr>
      </p:pic>
      <p:pic>
        <p:nvPicPr>
          <p:cNvPr id="12310" name="Picture 22" descr="http://designsenselighting.com/wp-content/uploads/2012/07/Classy-Elegant-Table-Lamp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143000" y="4572000"/>
            <a:ext cx="2209800" cy="2209800"/>
          </a:xfrm>
          <a:prstGeom prst="rect">
            <a:avLst/>
          </a:prstGeom>
          <a:noFill/>
        </p:spPr>
      </p:pic>
      <p:pic>
        <p:nvPicPr>
          <p:cNvPr id="12312" name="Picture 24" descr="https://upload.wikimedia.org/wikipedia/commons/9/91/Belt-clothing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62000" y="7010400"/>
            <a:ext cx="2880539" cy="1600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16" descr="http://ep.yimg.com/ay/1stdirect/maxxon-12-8-river-raft-free-shipping-1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" y="3581400"/>
            <a:ext cx="6553200" cy="4368125"/>
          </a:xfrm>
          <a:prstGeom prst="rect">
            <a:avLst/>
          </a:prstGeom>
          <a:noFill/>
        </p:spPr>
      </p:pic>
      <p:sp>
        <p:nvSpPr>
          <p:cNvPr id="9" name="TextBox 8"/>
          <p:cNvSpPr txBox="1"/>
          <p:nvPr/>
        </p:nvSpPr>
        <p:spPr>
          <a:xfrm>
            <a:off x="2133600" y="2057400"/>
            <a:ext cx="2514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latin typeface="Century Gothic" pitchFamily="34" charset="0"/>
              </a:rPr>
              <a:t>ra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ft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0" descr="http://media.tumblr.com/tumblr_m6nixrBf1Z1qcmo46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3200400"/>
            <a:ext cx="4571998" cy="4572000"/>
          </a:xfrm>
          <a:prstGeom prst="rect">
            <a:avLst/>
          </a:prstGeom>
          <a:noFill/>
        </p:spPr>
      </p:pic>
      <p:sp>
        <p:nvSpPr>
          <p:cNvPr id="9" name="TextBox 8"/>
          <p:cNvSpPr txBox="1"/>
          <p:nvPr/>
        </p:nvSpPr>
        <p:spPr>
          <a:xfrm>
            <a:off x="1676400" y="1295400"/>
            <a:ext cx="2971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latin typeface="Century Gothic" pitchFamily="34" charset="0"/>
              </a:rPr>
              <a:t>gu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lp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22" descr="http://designsenselighting.com/wp-content/uploads/2012/07/Classy-Elegant-Table-Lamp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3124200"/>
            <a:ext cx="4648200" cy="4648200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1905000" y="1371600"/>
            <a:ext cx="2971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0" b="1" dirty="0" smtClean="0">
                <a:latin typeface="Century Gothic" pitchFamily="34" charset="0"/>
              </a:rPr>
              <a:t>la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mp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4" descr="https://upload.wikimedia.org/wikipedia/commons/9/91/Belt-clothing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" y="4114800"/>
            <a:ext cx="5761078" cy="320040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1905000" y="2057400"/>
            <a:ext cx="2971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latin typeface="Century Gothic" pitchFamily="34" charset="0"/>
              </a:rPr>
              <a:t>be</a:t>
            </a:r>
            <a:r>
              <a:rPr lang="en-US" sz="8000" b="1" dirty="0" smtClean="0">
                <a:solidFill>
                  <a:srgbClr val="0070C0"/>
                </a:solidFill>
                <a:latin typeface="Century Gothic" pitchFamily="34" charset="0"/>
              </a:rPr>
              <a:t>lt</a:t>
            </a:r>
            <a:endParaRPr lang="en-US" sz="8000" b="1" dirty="0">
              <a:solidFill>
                <a:srgbClr val="0070C0"/>
              </a:solidFill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114</TotalTime>
  <Words>13</Words>
  <Application>Microsoft Office PowerPoint</Application>
  <PresentationFormat>On-screen Show (4:3)</PresentationFormat>
  <Paragraphs>10</Paragraphs>
  <Slides>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7" baseType="lpstr">
      <vt:lpstr>Office Theme</vt:lpstr>
      <vt:lpstr>Final Consonant Clusters</vt:lpstr>
      <vt:lpstr>Slide 2</vt:lpstr>
      <vt:lpstr>Slide 3</vt:lpstr>
      <vt:lpstr>Slide 4</vt:lpstr>
      <vt:lpstr>Slide 5</vt:lpstr>
      <vt:lpstr>Slide 6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Final s-Family Blends</dc:title>
  <dc:creator>ST User</dc:creator>
  <cp:lastModifiedBy>ST User</cp:lastModifiedBy>
  <cp:revision>8</cp:revision>
  <dcterms:created xsi:type="dcterms:W3CDTF">2016-05-06T15:33:41Z</dcterms:created>
  <dcterms:modified xsi:type="dcterms:W3CDTF">2016-05-06T17:27:45Z</dcterms:modified>
</cp:coreProperties>
</file>