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8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Final Consonant Clusters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3800" y="8382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a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nt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7432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ri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ng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4876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s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and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70104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tr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unk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12296" name="Picture 8" descr="http://www.youngspestcontrol.co.uk/wp-content/uploads/2014/11/Black-Ant-Lasius-nig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3644900" cy="2429973"/>
          </a:xfrm>
          <a:prstGeom prst="rect">
            <a:avLst/>
          </a:prstGeom>
          <a:noFill/>
        </p:spPr>
      </p:pic>
      <p:pic>
        <p:nvPicPr>
          <p:cNvPr id="12298" name="Picture 10" descr="http://img.bluenile.com/is/image/bluenile/-14k-white-gold-engagement-ring-setting-/setting_template_main?$phab_detailmain$&amp;$diam_shape=is%7Bbluenile/main_RD_standard_100%7D&amp;$diam_position=20,-30&amp;$ring_position=0,0&amp;$ring_sku=is%7Bbluenile/25670_setmain%7D"/>
          <p:cNvPicPr>
            <a:picLocks noChangeAspect="1" noChangeArrowheads="1"/>
          </p:cNvPicPr>
          <p:nvPr/>
        </p:nvPicPr>
        <p:blipFill>
          <a:blip r:embed="rId3" cstate="print"/>
          <a:srcRect t="28158"/>
          <a:stretch>
            <a:fillRect/>
          </a:stretch>
        </p:blipFill>
        <p:spPr bwMode="auto">
          <a:xfrm>
            <a:off x="1066800" y="2590800"/>
            <a:ext cx="2768198" cy="1717676"/>
          </a:xfrm>
          <a:prstGeom prst="rect">
            <a:avLst/>
          </a:prstGeom>
          <a:noFill/>
        </p:spPr>
      </p:pic>
      <p:pic>
        <p:nvPicPr>
          <p:cNvPr id="12300" name="Picture 12" descr="http://epsomsandandsoil.com.au/wp-content/uploads/2014/03/Plastering-Coarse-Sand-e1394582748774.jpg"/>
          <p:cNvPicPr>
            <a:picLocks noChangeAspect="1" noChangeArrowheads="1"/>
          </p:cNvPicPr>
          <p:nvPr/>
        </p:nvPicPr>
        <p:blipFill>
          <a:blip r:embed="rId4" cstate="print"/>
          <a:srcRect l="9382" t="11261" r="13683"/>
          <a:stretch>
            <a:fillRect/>
          </a:stretch>
        </p:blipFill>
        <p:spPr bwMode="auto">
          <a:xfrm>
            <a:off x="533400" y="4191000"/>
            <a:ext cx="3124200" cy="2401914"/>
          </a:xfrm>
          <a:prstGeom prst="rect">
            <a:avLst/>
          </a:prstGeom>
          <a:noFill/>
        </p:spPr>
      </p:pic>
      <p:pic>
        <p:nvPicPr>
          <p:cNvPr id="12302" name="Picture 14" descr="http://assets.dutchcrafters.com/product_images/pid_47319-Amish-Hardwood-Steamer-Trunk-with-Cedar-Bottom--3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6705600"/>
            <a:ext cx="3073400" cy="20249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youngspestcontrol.co.uk/wp-content/uploads/2014/11/Black-Ant-Lasius-nig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806" y="3505200"/>
            <a:ext cx="6514994" cy="4343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0" y="1447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a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nt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http://img.bluenile.com/is/image/bluenile/-14k-white-gold-engagement-ring-setting-/setting_template_main?$phab_detailmain$&amp;$diam_shape=is%7Bbluenile/main_RD_standard_100%7D&amp;$diam_position=20,-30&amp;$ring_position=0,0&amp;$ring_sku=is%7Bbluenile/25670_setmain%7D"/>
          <p:cNvPicPr>
            <a:picLocks noChangeAspect="1" noChangeArrowheads="1"/>
          </p:cNvPicPr>
          <p:nvPr/>
        </p:nvPicPr>
        <p:blipFill>
          <a:blip r:embed="rId2" cstate="print"/>
          <a:srcRect t="28158"/>
          <a:stretch>
            <a:fillRect/>
          </a:stretch>
        </p:blipFill>
        <p:spPr bwMode="auto">
          <a:xfrm>
            <a:off x="533400" y="3429000"/>
            <a:ext cx="5894570" cy="3657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05000" y="16002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ri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ng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://epsomsandandsoil.com.au/wp-content/uploads/2014/03/Plastering-Coarse-Sand-e1394582748774.jpg"/>
          <p:cNvPicPr>
            <a:picLocks noChangeAspect="1" noChangeArrowheads="1"/>
          </p:cNvPicPr>
          <p:nvPr/>
        </p:nvPicPr>
        <p:blipFill>
          <a:blip r:embed="rId2" cstate="print"/>
          <a:srcRect l="9382" t="11261" r="13683"/>
          <a:stretch>
            <a:fillRect/>
          </a:stretch>
        </p:blipFill>
        <p:spPr bwMode="auto">
          <a:xfrm>
            <a:off x="685800" y="3581400"/>
            <a:ext cx="5352173" cy="4114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1752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and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http://assets.dutchcrafters.com/product_images/pid_47319-Amish-Hardwood-Steamer-Trunk-with-Cedar-Bottom--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191000"/>
            <a:ext cx="5486400" cy="361483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33600" y="1828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tr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unk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Final Consonant Clusters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4</cp:revision>
  <dcterms:created xsi:type="dcterms:W3CDTF">2016-05-06T15:33:41Z</dcterms:created>
  <dcterms:modified xsi:type="dcterms:W3CDTF">2016-05-06T16:08:45Z</dcterms:modified>
</cp:coreProperties>
</file>