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872" y="-6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1271D-96A1-46DF-8644-425CA20CA77A}" type="datetimeFigureOut">
              <a:rPr lang="en-US" smtClean="0"/>
              <a:pPr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Final s-Family Blends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4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cdn.shopify.com/s/files/1/0955/9060/collections/Nest_transparent.png?v=144278105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0"/>
            <a:ext cx="3276600" cy="32766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733800" y="838200"/>
            <a:ext cx="2514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1" dirty="0" smtClean="0">
                <a:latin typeface="Century Gothic" pitchFamily="34" charset="0"/>
              </a:rPr>
              <a:t>ne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st</a:t>
            </a:r>
            <a:endParaRPr lang="en-US" sz="8000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pic>
        <p:nvPicPr>
          <p:cNvPr id="12292" name="Picture 4" descr="http://cdn.instructables.com/F3X/CVUC/GVZPP04Z/F3XCVUCGVZPP04Z.LAR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3429000"/>
            <a:ext cx="2444750" cy="265747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352800" y="3810000"/>
            <a:ext cx="297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1" dirty="0" smtClean="0">
                <a:latin typeface="Century Gothic" pitchFamily="34" charset="0"/>
              </a:rPr>
              <a:t>de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sk</a:t>
            </a:r>
            <a:endParaRPr lang="en-US" sz="8000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pic>
        <p:nvPicPr>
          <p:cNvPr id="12294" name="Picture 6" descr="http://reardonpest.com/reardon-content/uploads/2015/07/paper-wasp-white-background.jpg"/>
          <p:cNvPicPr>
            <a:picLocks noChangeAspect="1" noChangeArrowheads="1"/>
          </p:cNvPicPr>
          <p:nvPr/>
        </p:nvPicPr>
        <p:blipFill>
          <a:blip r:embed="rId4" cstate="print"/>
          <a:srcRect r="11893"/>
          <a:stretch>
            <a:fillRect/>
          </a:stretch>
        </p:blipFill>
        <p:spPr bwMode="auto">
          <a:xfrm>
            <a:off x="304800" y="6172200"/>
            <a:ext cx="3352800" cy="2671304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3657600" y="6705600"/>
            <a:ext cx="297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1" dirty="0" smtClean="0">
                <a:latin typeface="Century Gothic" pitchFamily="34" charset="0"/>
              </a:rPr>
              <a:t>wa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sp</a:t>
            </a:r>
            <a:endParaRPr lang="en-US" sz="8000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cdn.shopify.com/s/files/1/0955/9060/collections/Nest_transparent.png?v=144278105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819400"/>
            <a:ext cx="5562600" cy="55626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981200" y="1447800"/>
            <a:ext cx="2514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1" dirty="0" smtClean="0">
                <a:latin typeface="Century Gothic" pitchFamily="34" charset="0"/>
              </a:rPr>
              <a:t>ne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st</a:t>
            </a:r>
            <a:endParaRPr lang="en-US" sz="8000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cdn.instructables.com/F3X/CVUC/GVZPP04Z/F3XCVUCGVZPP04Z.LAR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3429000"/>
            <a:ext cx="4038600" cy="439001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752600" y="1295400"/>
            <a:ext cx="297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1" dirty="0" smtClean="0">
                <a:latin typeface="Century Gothic" pitchFamily="34" charset="0"/>
              </a:rPr>
              <a:t>de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sk</a:t>
            </a:r>
            <a:endParaRPr lang="en-US" sz="8000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reardonpest.com/reardon-content/uploads/2015/07/paper-wasp-white-background.jpg"/>
          <p:cNvPicPr>
            <a:picLocks noChangeAspect="1" noChangeArrowheads="1"/>
          </p:cNvPicPr>
          <p:nvPr/>
        </p:nvPicPr>
        <p:blipFill>
          <a:blip r:embed="rId2" cstate="print"/>
          <a:srcRect r="11893"/>
          <a:stretch>
            <a:fillRect/>
          </a:stretch>
        </p:blipFill>
        <p:spPr bwMode="auto">
          <a:xfrm>
            <a:off x="381000" y="3505200"/>
            <a:ext cx="5715000" cy="455335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828800" y="1676400"/>
            <a:ext cx="297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1" dirty="0" smtClean="0">
                <a:latin typeface="Century Gothic" pitchFamily="34" charset="0"/>
              </a:rPr>
              <a:t>wa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sp</a:t>
            </a:r>
            <a:endParaRPr lang="en-US" sz="8000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11</Words>
  <Application>Microsoft Office PowerPoint</Application>
  <PresentationFormat>On-screen Show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Final s-Family Blends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s-Family Blends</dc:title>
  <dc:creator>ST User</dc:creator>
  <cp:lastModifiedBy>ST User</cp:lastModifiedBy>
  <cp:revision>2</cp:revision>
  <dcterms:created xsi:type="dcterms:W3CDTF">2016-05-06T15:33:41Z</dcterms:created>
  <dcterms:modified xsi:type="dcterms:W3CDTF">2016-05-06T20:40:30Z</dcterms:modified>
</cp:coreProperties>
</file>