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68" y="-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1"/>
            <a:ext cx="5829300" cy="2286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Soft g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352800"/>
            <a:ext cx="4800600" cy="3251200"/>
          </a:xfrm>
        </p:spPr>
        <p:txBody>
          <a:bodyPr>
            <a:normAutofit/>
          </a:bodyPr>
          <a:lstStyle/>
          <a:p>
            <a:r>
              <a:rPr lang="en-US" dirty="0" smtClean="0"/>
              <a:t>Unit 31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res.cloudinary.com/dk-find-out/image/upload/q_80,w_1440/MA_00156179_nulf2u.jpg"/>
          <p:cNvPicPr>
            <a:picLocks noChangeAspect="1" noChangeArrowheads="1"/>
          </p:cNvPicPr>
          <p:nvPr/>
        </p:nvPicPr>
        <p:blipFill>
          <a:blip r:embed="rId2" cstate="print"/>
          <a:srcRect l="21622" t="1293" r="21622"/>
          <a:stretch>
            <a:fillRect/>
          </a:stretch>
        </p:blipFill>
        <p:spPr bwMode="auto">
          <a:xfrm>
            <a:off x="685800" y="0"/>
            <a:ext cx="5257800" cy="9144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819400" y="533400"/>
            <a:ext cx="350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g</a:t>
            </a:r>
            <a:r>
              <a:rPr lang="en-US" sz="8000" b="1" dirty="0" smtClean="0">
                <a:latin typeface="Century Gothic" pitchFamily="34" charset="0"/>
              </a:rPr>
              <a:t>iraffe</a:t>
            </a:r>
            <a:endParaRPr lang="en-US" sz="80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Soft g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17</cp:revision>
  <dcterms:created xsi:type="dcterms:W3CDTF">2016-05-06T15:33:41Z</dcterms:created>
  <dcterms:modified xsi:type="dcterms:W3CDTF">2016-05-17T13:28:01Z</dcterms:modified>
</cp:coreProperties>
</file>