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51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5829300" cy="2286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Soft c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52800"/>
            <a:ext cx="4800600" cy="3251200"/>
          </a:xfrm>
        </p:spPr>
        <p:txBody>
          <a:bodyPr>
            <a:normAutofit/>
          </a:bodyPr>
          <a:lstStyle/>
          <a:p>
            <a:r>
              <a:rPr lang="en-US" dirty="0" smtClean="0"/>
              <a:t>Unit 30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5000" y="685800"/>
            <a:ext cx="350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c</a:t>
            </a:r>
            <a:r>
              <a:rPr lang="en-US" sz="8000" b="1" dirty="0" smtClean="0">
                <a:latin typeface="Century Gothic" pitchFamily="34" charset="0"/>
              </a:rPr>
              <a:t>elery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1026" name="Picture 2" descr="http://www.goodwholefood.com/wp-content/uploads/2016/03/Ce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438400"/>
            <a:ext cx="6324600" cy="4421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Soft c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16</cp:revision>
  <dcterms:created xsi:type="dcterms:W3CDTF">2016-05-06T15:33:41Z</dcterms:created>
  <dcterms:modified xsi:type="dcterms:W3CDTF">2016-05-17T13:27:41Z</dcterms:modified>
</cp:coreProperties>
</file>