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3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8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5829300" cy="2286000"/>
          </a:xfrm>
        </p:spPr>
        <p:txBody>
          <a:bodyPr>
            <a:normAutofit/>
          </a:bodyPr>
          <a:lstStyle/>
          <a:p>
            <a:r>
              <a:rPr lang="en-US" sz="6000" b="1" dirty="0" err="1" smtClean="0"/>
              <a:t>Dipthongs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4800600" cy="3251200"/>
          </a:xfrm>
        </p:spPr>
        <p:txBody>
          <a:bodyPr>
            <a:normAutofit/>
          </a:bodyPr>
          <a:lstStyle/>
          <a:p>
            <a:r>
              <a:rPr lang="en-US" dirty="0" smtClean="0"/>
              <a:t>Unit 29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14478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c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oi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24578" name="AutoShape 2" descr="data:image/jpeg;base64,/9j/4AAQSkZJRgABAQAAAQABAAD/2wCEAAkGBxITERUSEhIVFRUXFRUXFRUTFhYRFxUVFRUWFhcSFRYYHiggGBolGxUVITEhJSkrLi4uFx8zODMtNygtLisBCgoKDg0OGxAQGy4lHyUxLS0tLS8rLi8tLS0tLS0tLS0tLS0tLS0tLS0tLS0tLS0tLS0tLS0tLS0tLS0tLS0tLf/AABEIAOEA4QMBEQACEQEDEQH/xAAcAAEAAgIDAQAAAAAAAAAAAAAABQcEBgIDCAH/xABNEAABAwIBBQwFCAULBQAAAAABAAIDBBESBQYHITETIkFRYXFygZGhscEkMlKy0SMzQmJzgpLCQ0Rjs+EUFyVTZIOToqPS8RU0VMPT/8QAGgEBAAMBAQEAAAAAAAAAAAAAAAIDBAUBBv/EADIRAQACAQMCBAQEBwADAAAAAAABAgMEETEhQRIUMlETYYGhIjNx8CNCUpGx0eEVwfH/2gAMAwEAAhEDEQA/ALxQEBAQEBBCtzsoTK6H+Ux7o1zmubexDmkhzecEHsUPiV323WfCvtvt0TDHggEEEHWCNYI4wVNW5ICAgICAg+OcBrJsOXUg1/ODPClpo3u3Vj3gb2NjsRc46g04b2+CrtlrEcrseC954YOZ+ehrZTHuQYBGXYg4nWHNGGxaPavdRx5fHPCWbB8Lu29XM4gICAgICAgICAgICAgICAgIKC0mUO4ZTlI1CUMmbbgxDC48+Njz1rn6iu13X0lvFij5dGRkzPCshjbuMtm8LHNa8XO21xca77DwpGW0R0lG2ClrTEwmKfShVj14oXcoD2H3iF75q0cxCPkqTxMs6PSnLw0jOqUj8i985P8AT9/+PPIR/V9v+uX86j//ABG/4x/+a885P9P3/wCH/j4/q+3/AFybpMldspmDne53kFKNVaex5GsfzfZ2vz1qyLhkTeYE+JUvjXR8tj95Q+UM7646t1w9Bob3qi2fJ7r6abF7IKryjPIflJnu53FVeO08yvjHSvEO2noWvdGx2wkk9QPxWvHETMQz5LTWJlvWY1GyOreGCwFO2/O6S/5QtFYiLdPZgy2m0by3xWKBAQEBAQEBAQEBAQEBAQEBAQVdpvyfvKepA9VzonczxjbfmLHfiWXVV6RLfobdZqrShn3pHL4rJ22brR1iWWxVynDngXj19axeJMujZrVlVdm20NNib/Bba13hitbaUdlWmAVGSkrsd0ZBkuaQ/JxSP6LSVXXFeeIWTmpHMpmHItRCWSTRljd80XLbkmxthBvsBWzFjtWd5ZMmWl42q2zMY4qipdxMgHa1xVtfVP0ZMnSI+rdFYpEBAQEBAQEBAQEBAQEBAQEBBrWkbJ+7ZNqGja1m6tttvEQ8gc4aR1qvLG9JX6a3hyxP76vPoOo24lzYdmV7ZLzUoKinhnEOHdI2P3rnasTQSNZPGujGOlo32ce2XJS0xvw7HaPKI8Eg5nj4Lz4GP2PNZfd8Gjui/a/jH+1PL4/Z75vL7siHMSib9Bx53nyUow0jsjOpyz3SMObtM3UIz1veR2F1lOIiFU3tPLKhybC3W2KMHjDW37bL15vLLR41DSHLZsI43OPYB8VC87QvwRvMunRzrdUu4zCPwsPxUcfWZl5m6bQ3VWqRAQEBAQEBAQEBAQEBAQEBAQcJYw5paRcEEEcYIsQg8wVVMYpZInbY5HxnlLHFh8FyrR4Z2d+J8VYn3Wlmbn3T01HHBMJS5mIAtaHDCXFzRcuGwG3UtdM9a12lzcmmve0zCZOk+i9ic/cb/vXvmqI+SyfJ2fzj01riGc9UY/OvfM19pPJ394/f0dH85URNm08n3nNHhdR81X2S8lb3hnUeeW6bIbffxflCupk8Sq+Dw93XlHOuVvqMYOlid5heXvNeHtMMTy1rKOe1b9GRjeixp966yW1F2umlx90BVZdqZnfLzGTCLtBDRa5N7BoHEOxeVy2tzKz4NK+mNlg6MNcMzuOXwY34rXh4lztR6m5q5QICAgICAgICAgICAgICAgICAg8/6TKLcspz8AfgkH32DF/mD1ztRG15dnS23xR8nXmdm9JXPkZHIxhY1rt/i1gm2q3Fq7QmPH8Tu8zZYxddm2x6Kqi+upiHMxx8wrPJ/P7f9U+fj+n7pKn0avAs6qb1RH/epxpoiNt1c63efT92RDo0YDd1S88zGt8SV7Glr7vJ11vaEvSZmQs2Sy9rB+RW1xxXhTbPa3MQzDmxTn1w9/O8j3bKU1ieUIy2jhzjzXo2/q8Z6QL/AHrrz4dPZ7ObJ7y0bShTRxvgbFGyMYHkhjWsvvm2vYa+FZ9RtGzZo5mYtv8AJsGi4eiPPHM73I1bh9LLqPW3BXKBAQEBAQEBAQEBAQEBAQEBAQEFPab6S1RTy+3E9h/ungj96seqjrEunoJ/DaP3++iO0R1QZlBrf6yORncJP/Wo6afxPdbX8C8lucsQEHwm21BjzZQhZ68sbek9rfErybRHL2KzPEMOTOSjG2pi+64O926jOWkd04w3ntKs9JmWYZ5ozDJjDIyHEBzbEuvbWBfUFi1GStpjZ0dJjtSs+KG6aMR6DzyP8GjyWvD6GDP65barVIgICAgICAgICAgICAgICAgICCvNNdJio4pB9CcA9F7HD3gxZ9TH4N23Q22yTHvCosm5Skp5WTREB7HXaSLi9iNY4dRKx0tMTvDoZKReNpbFJpFyk79Zw8jY4h3ll1Oc+T3V10mL2+8uoZ31zxvqyX7r8Hu2Vc5rz3TjTYo/lcmVFbJskqpPvTSeZXn8Sff7pbYa/wBMf2ZtNkGsf+rTnlcx473BSjFkntKE5sUd4ScOaFadlMRzujb4uUo01/ZXOpxe/wDlJNzJq3NsWsafrPH5QVb5e0wo8zSJajnTkaSkm3OUsLnRteMBJABLm2NwNd2lZ8uOaTES2YMsZK7wtXRw21Czpv8Aet5Lo4vTDkZvXLaFYqEBAQEBAQEBAQEBAQEBAQEBAQaxpLpd0yZUj2Wtk/w3tee5pVeaN6Sv0s7Za/vl59XOry7F+HovJ2bGT8DZGUVOMTWuB3JhNiL7SOVdOK19nFtlyT0m0/3S8NHGz1I2N6LWt8ApK5mZd6PBAQEFMaYnn+XsH9mj/eTLBqvX9HW0P5c/r/6hYuYDbUMfO/33LZj9Lm5fVLYlNWICAgICAgICAgICAgICAgICAgwsuU26008R+nDIz8TCPNeWjeJhKlvDaJ9nmIu3t+tcqvLvXjpML2zcz1oWUNNutTG1+4RhzL4nAtYGkFoudoXRjLWKxvLj2wXm8+GO5NpNoB6hlk6MZb79lCdTjhKNHln/AOsCXSpF9CmkPSc1vhdVzrK+y2NBbvMMd+k6Q+rTMHSkJ8GhQnWT7JxoI72+zHfpJqTsjhH43ea885b2S8jT3lgVGkeu4DCOaM+blHzWT5JRosXzannDlqWqm3WYhzg0MFgGjCLuAsOVxVd72vO8tGLHXHG1V45kNtRRff8A3jl1KcOJf1J1SQEBAQEBAQEBAQEBAQEBAQEBAQCg8uVcGBz2ey5zfwkjyXJ4l9BE7xunMiZh1tQ0PhjbuRvhke9rQSCQdQu7UQRsV/wLW6wzeax0jaeW1UGiap/SVMTOg18vjhUvKT3lXOvr2qm6XRVCPnKmV3QDI/EOUo0lO8yqnX37RCSh0b0Ldolf0pCPcsp+Vx+33Vzrcvv9mbFmNk9uynB6T5HeLlP4GP2QnVZZ/mZLc0qAfqkJ52B3ivfhU9o/sj8fJ/VP91T6U6GKGuayKNkbdwjdhjaGC5fIMVhw6h2LHqKxF+jpaO02x7zPf/S2Mzh6HH9/33LdXhyrcppSREBAQEBAQEBAQEBAQEBAQEBAQEHmjOWPDV1LeKonH+q9cu/rn9XexdaV/SP8Le0T17f+lxukcBaSUazb6ZOrj2rfin8Dk6iu2SYhsM+cUI2YncwsO+yn4oVRSWHJnOfoxjrdfwC88SXw2O/OaX2WDqPxXnie/Dh1Ozkm9po6gniPhus50ye2zsCeN78L5K70gVDqiqEpI+aYze6hvXPd275ZM872dHSV2pt82+ZoZyubSxh0bTbFsJbtcTw341px33q5+bFFbzENhizmjPrMcOazh5KzxKvBKQp8qwv9WQX4jvT37V7vDyazDMXqIgICAgICAgICAgICAgICAgIPOmfEBFfVfbv7Xb4+K5uWNry7ennfHX9ErmhVtjpsJ9tx7bK7FfaqjUY979Eu7K/EpTkVxhdL55X+q+3Mo7zKcVrXmHBkEl98SV5ESlNq9mYG6lOJVsWSgDv+QozXdOMkwhcpU4Y7CDdU26NGOfFG6fzZaRFY3tfUr8XDJqNvEmbq1nLo9ZdHlWWL1XavZdvm9nB1L2JmEZpEp+hzmjdqkGA8Y3zfiFOLQrnHPZORyBwu0gg7CDcdqkrckBAQEBAQEBAQEBAQEBAQUdnc29ZlCPDe0sUl+EXja02/G1YcsbzaP0dTDPhrSf1j7o/I9NibYEHk4exV09l+S3dMw0VlZ4VE3ZbKZq92eeJ3Nj5SvUXPDyr0db42rx71Q9fAMWpV22X45nZM5KFmAK7HPRmyx1Zj3qe6rZ0mZe7mzGnyvCz15GDkLhfsUZvWO6cYrzxCPnzqpm/TLui1x71H4tU4092NFpCERvC2QHlLWg84137F58bbh75XflcGbGUnVNJBUOaGmWNry0awMXFdaqzvG7Bkr4bTEdkmvUBAQEBAQEBAQEBAQEBBR+d4/pLKY444z2Mpj5rHf12j5OlT8mk/P/bVKOscwg3II2OHnxqhp7bS2mgy61wtJZp4/onl5FKMnurti7wkX1bWi5cAOAk2HUp7oeCXWMtQ7DIOrX4Lzx1jul8K09nCTLsXBc9VvFeTmq9jT27sCoy+3gae0KE5VtcLBmywT9DtP8FCbTKzwRHdjHOGVupr2t5hfxupRNuyM1x92PJnBOTrmeea48AF7vb3ebY/Zhz18j9pkdzk/Febe8pRbbiHQY3HXh715vWCZtLrkgfa+oL2LQjMW90lm1R3qqYG5vPALc8rbr2tvxxHzRvX+HMz7T/h6bXTcQQEBAQEBAQEBAQEBAQEFB6SnluVakjh3LrBp4gQeRc/N+ZLr6facMRP76tbihc+IzNbvA8sPGCADfonFqPIevya7dXsXjfZwDyBbg4vgoSsryB7v6vrv/BR2r7rPFb2cmyPGxoHP/ypbVR8VnIvl4wOYDzXn4T8Xu+thcTre7q1J4jw/NzdRNG3vUPHL3wQ+OhYF54pS8MObGj6LSeYJ1OkO+CgmebNZrNtpDO9xFudSrSZ4QtkrXmWz0ejSukAJMLAde+kLtXJgBB7VfGlv8me2txxxuj878z30W5B0rXmQP1NaWhuDDwk674uTYvbafwRvMvK6vx9Ij7sLNGO9bSj+0RdzwfJU4/zI/VozTtit+j0Quq4QgICAgICAgICAgICAgIKK0kw4sqVJ4hESP7mIeYXPz+uXX0v5UfV3ZuZrzVLITA6zbudKSSG6w5oBI26wN7yKePHvCnPl2t1fM/cz20LIntkLzJiDhhDQHNAN2i+oa9nIvMuLwQlp885LTGzV49nasstzaqTR9lB4F4Ws5ZJGfkLj3LRGnvLJOrxR33S9NorqD85URM6DXS+OFTjSz3lXOur2hL0uiuAfOVEzugGRg9oce9WRpa91U66/aIazpGzego3QCEOGNsmIucXElpZbbs9Y7FHJhpXiE8OoyX33luuj/JdOaUP3CIvvrcY2lx3rTa5F+FXY6ViOkMuXJeZ6zKSylmfRy/ohG72ovk/8o3p6wlsNJ7FdRkr3adlrMyaC7mfKsHC0We3lLeHnHcqLYbV6w1U1Fb9J6MDI2ck9Md667L62nWD1cHOLdaUzTHLzJp4nhxz7y8yr3BzQWlrZMQOsAuLdh4fV4gp5bxaI2Qw0mszu1/MMXyhTD9rfsa4+SyYfzYb9T+TZ6BXUcQQEBAQEBAQEBAQEBAQEFQ5xNYcsVLXbHtazrNNFYdoWG0b5bRP76Q6VJmMFZjt/uXPNXLj8nuLHgugc65A2tOwuby6hq4bJiyfD6Tw8y44zdY5SWledk1JTyxuDmFzyHDlZ3HVsVufaaxMKtLE1vMSrAN3p5isM8Opv1elYTvRzDwXXfPuaAgrHTU3/tXfbDt3I+SpzcQ1abmWxaNX3ohzt/dsUsfCnL6pTVbnBSQ/O1MLDxOkaD+G91ObRHMvK0tbiENPpDye31ZXSH6jH+LgB3qE5qR3WRp8k9mm50ZeoajfxxPZIdZeLNxdJguCeW4Kz5MmKzVixZq/o0rKtS4kGPU3hxDWTfg1qjx14hojFPNkzo5Z/SVMPrSHshkPkvMH5sfvslqvybfT/ML5XUcQQEBAQEBAQEBAQEBAQEFG57uvlCpcPbA62xsHksOX1y6uD8uEvk3J0k1GKgjG25a8W1jCBv8AlGs3tst2Tmm9d2fx+G+yGrKJzGPYHExm7g2+oPwkXtx24VVETG8dl/jiZie6Aa3e9Sp7NfdcrtIeTo2taajG4NF2xMkl1gaxdrbA9a6U5aR3ceNPktPSEfUaT4/0NJO/lkwQtPWST3KudTWOFkaO3eYRVTpCr3fNwU8XTc+c9WHCFVOqntC2NHSOZa7lysqazD/KqjEGklrY42RhpO2x2nZwqq+a1uV9MNKcQwRQsw4S6RzfZe9xb+HYq5vb3WbRzs4Q0TS7DHGL8TW4j2BebTKUzt1lKU2a1bJ6lNJ94CIf5yFKMOSeyE6jFHNkzS6OKt1sbooxw3cXu7Gi3erI0l55mFNtbSOIlAZ3ZufySZsJkx3jEhIbgtdzhhsSfZ28qXweDulj1E5OIZOjCO+UYTxNlP8Apub+ZeaaP4iWsn+FK710nHEBAQEBAQEBAQEBAQEBBQ+csl6upd+2l7nkeSwX62l1sXSkfotHRxDhydFf6RkP+o4eAC2Y4/C5uWd7InPnIjI2GWPU1xLSziJa43byajq4PCvJSI6wsxXmZ2lVzBq6lhh1ZSNBk+Z4G5RPf0GOd4BS8MzxCub1jmU9R5nVz/0WEcb3Nb3XJ7lOMF57KrajHHdNU2j2Y/OTxs6DXSeOFWRpZ7yqnWV7Qjs+82W0VIJo5HPfujWnEGhuFwdrAAve4bwpfBWsbvcWpte22zJ0WUkNRG900TJHANtjaHW30gNgdXA3sU8OOu3CrUZLxbaJWVFC1os1oaOJoDR2BaWSZ3c0BBVOlZvpjOWBv7yRZdRzDfpOPqwNFUXp4PFDIe9g81Tpo/ifT/S7WT/C+v8Atcq6DlCAgICAgICAgICAgICASg881EmN73+25zvxOJ81z+Zdfbaq8c1ocFHTt/ZMPW4Yj4rdXiHKv6pYOfjb0o+0HuuHmo5PSli9SlWt1LBDsTy9B5K+Yi+zZ7oXSjhxbcyyl6iINS0qxYslzfVMTuyVgPcSqs0b0ldp52yQ1jQrPfdG8QPvA/mUcPCep9S1FezCAgq3SsPSouWEe+/4rLqOzdpOJdWiuL0x54oH98kShp4/H9Fmsn8EfqtdbXNEBAQEBAQEBAQEBAQEGBl+p3Klnk9iGR3WGEhRtO0TKVI3tEKFoxje1jdpIA5+DvssVI6urknasvQ0MYa0NGwAAcwFlvchCZ6tvSnkc3xt5qGThPH6lLAau1c92F/5OFoYx9RnuhdKOHFtzLIXrwQdNZSsljdHKwPY4EOa4XBB4CEexO3WEfkDNylow8U0W5h5u7fPeSQLDW8kgcmzWV5FYjh7a025Sy9REBBV+lgekwfZn3/4rNqOzbpO7nosb6TMeKIDtePgoabmU9Z6YWatjniAgICAgICAgICAgICCIzsyfJUUc0MJaHvZZuIkDaLgkA2uLjrUbRvGydLRW0TKuc0Mw61lYx9RGI44yH4sbH4y0ghrQ032gXvbUqaYpierRlzxau0LdWhkQ2dw9Efzs99qjfhOnqUieHrXOl14egqQfJs6LfALpw408u1HggICAgICCstLTfl6Y/Uf3Ob8Vn1HENmk7u3RSPlag/Vj7y/4KGm7p6ziv1WQtbAICAgICAgICAgICAgICAgIIrOkeiS8ze57So24Sp6lHzDbznzXOnu7FeIegoRvW8w8F03Fc0BAQEBAQEFb6WR8pTH6svjGs+o4a9LzP0dmiUa6k/Yj94vNN3S1nZYi0sQgICAgICAgICAgICAgICAgjc5B6LN0CezWvLcJU5hRs51u53ea508uxXiHoNo1LpOK+oCAgICAgIK70tQu9HfY4RujS7gBOAgE8F7HsVGeOjVpZ67O7RMzeVDuN7B2NJ/Mo6biUtZ6ob8tLGICAgICAgICAgICAgICAgIMDLw9Gm+yk7mkryeEq8womcXc8fWPiVz55devph6FXRcYQEBAQEBAQddRA17Sx7Q5rhYtcA4EcRB2pyRO3D5S0zI2hkbGsaNjWNDQOoakiNnszvy7UeCAgICAgICAgICAgICAgICDEys28Eo443jtaV5PD2OVFAXltxyAdrlg/mdeJ/B9HoBdBxxAQEBAQEBAQEBAQEBAQEBAQEBAQEBAQEBAQfCEGqs0f0Ym3W8p3+MMLhgBBvhFm4rX4zwKr4Nd91/mL+HwtrVqgQEBAQEBAQEBAQEBAQEBAQEBAQEBAQEBAQEBAQEBAQEBAQEBAQEBAQEBAQEB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AutoShape 4" descr="data:image/jpeg;base64,/9j/4AAQSkZJRgABAQAAAQABAAD/2wCEAAkGBxITERUSEhIVFRUXFRUXFRUTFhYRFxUVFRUWFhcSFRYYHiggGBolGxUVITEhJSkrLi4uFx8zODMtNygtLisBCgoKDg0OGxAQGy4lHyUxLS0tLS8rLi8tLS0tLS0tLS0tLS0tLS0tLS0tLS0tLS0tLS0tLS0tLS0tLS0tLS0tLf/AABEIAOEA4QMBEQACEQEDEQH/xAAcAAEAAgIDAQAAAAAAAAAAAAAABQcEBgIDCAH/xABNEAABAwIBBQwFCAULBQAAAAABAAIDBBESBQYHITETIkFRYXFygZGhscEkMlKy0SMzQmJzgpLCQ0Rjs+EUFyVTZIOToqPS8RU0VMPT/8QAGgEBAAMBAQEAAAAAAAAAAAAAAAIDBAUBBv/EADIRAQACAQMCBAQEBwADAAAAAAABAgMEETEhQRIUMlETYYGhIjNx8CNCUpGx0eEVwfH/2gAMAwEAAhEDEQA/ALxQEBAQEBBCtzsoTK6H+Ux7o1zmubexDmkhzecEHsUPiV323WfCvtvt0TDHggEEEHWCNYI4wVNW5ICAgICAg+OcBrJsOXUg1/ODPClpo3u3Vj3gb2NjsRc46g04b2+CrtlrEcrseC954YOZ+ehrZTHuQYBGXYg4nWHNGGxaPavdRx5fHPCWbB8Lu29XM4gICAgICAgICAgICAgICAgIKC0mUO4ZTlI1CUMmbbgxDC48+Njz1rn6iu13X0lvFij5dGRkzPCshjbuMtm8LHNa8XO21xca77DwpGW0R0lG2ClrTEwmKfShVj14oXcoD2H3iF75q0cxCPkqTxMs6PSnLw0jOqUj8i985P8AT9/+PPIR/V9v+uX86j//ABG/4x/+a885P9P3/wCH/j4/q+3/AFybpMldspmDne53kFKNVaex5GsfzfZ2vz1qyLhkTeYE+JUvjXR8tj95Q+UM7646t1w9Bob3qi2fJ7r6abF7IKryjPIflJnu53FVeO08yvjHSvEO2noWvdGx2wkk9QPxWvHETMQz5LTWJlvWY1GyOreGCwFO2/O6S/5QtFYiLdPZgy2m0by3xWKBAQEBAQEBAQEBAQEBAQEBAQVdpvyfvKepA9VzonczxjbfmLHfiWXVV6RLfobdZqrShn3pHL4rJ22brR1iWWxVynDngXj19axeJMujZrVlVdm20NNib/Bba13hitbaUdlWmAVGSkrsd0ZBkuaQ/JxSP6LSVXXFeeIWTmpHMpmHItRCWSTRljd80XLbkmxthBvsBWzFjtWd5ZMmWl42q2zMY4qipdxMgHa1xVtfVP0ZMnSI+rdFYpEBAQEBAQEBAQEBAQEBAQEBBrWkbJ+7ZNqGja1m6tttvEQ8gc4aR1qvLG9JX6a3hyxP76vPoOo24lzYdmV7ZLzUoKinhnEOHdI2P3rnasTQSNZPGujGOlo32ce2XJS0xvw7HaPKI8Eg5nj4Lz4GP2PNZfd8Gjui/a/jH+1PL4/Z75vL7siHMSib9Bx53nyUow0jsjOpyz3SMObtM3UIz1veR2F1lOIiFU3tPLKhybC3W2KMHjDW37bL15vLLR41DSHLZsI43OPYB8VC87QvwRvMunRzrdUu4zCPwsPxUcfWZl5m6bQ3VWqRAQEBAQEBAQEBAQEBAQEBAQcJYw5paRcEEEcYIsQg8wVVMYpZInbY5HxnlLHFh8FyrR4Z2d+J8VYn3Wlmbn3T01HHBMJS5mIAtaHDCXFzRcuGwG3UtdM9a12lzcmmve0zCZOk+i9ic/cb/vXvmqI+SyfJ2fzj01riGc9UY/OvfM19pPJ394/f0dH85URNm08n3nNHhdR81X2S8lb3hnUeeW6bIbffxflCupk8Sq+Dw93XlHOuVvqMYOlid5heXvNeHtMMTy1rKOe1b9GRjeixp966yW1F2umlx90BVZdqZnfLzGTCLtBDRa5N7BoHEOxeVy2tzKz4NK+mNlg6MNcMzuOXwY34rXh4lztR6m5q5QICAgICAgICAgICAgICAgICAg8/6TKLcspz8AfgkH32DF/mD1ztRG15dnS23xR8nXmdm9JXPkZHIxhY1rt/i1gm2q3Fq7QmPH8Tu8zZYxddm2x6Kqi+upiHMxx8wrPJ/P7f9U+fj+n7pKn0avAs6qb1RH/epxpoiNt1c63efT92RDo0YDd1S88zGt8SV7Glr7vJ11vaEvSZmQs2Sy9rB+RW1xxXhTbPa3MQzDmxTn1w9/O8j3bKU1ieUIy2jhzjzXo2/q8Z6QL/AHrrz4dPZ7ObJ7y0bShTRxvgbFGyMYHkhjWsvvm2vYa+FZ9RtGzZo5mYtv8AJsGi4eiPPHM73I1bh9LLqPW3BXKBAQEBAQEBAQEBAQEBAQEBAQEFPab6S1RTy+3E9h/ungj96seqjrEunoJ/DaP3++iO0R1QZlBrf6yORncJP/Wo6afxPdbX8C8lucsQEHwm21BjzZQhZ68sbek9rfErybRHL2KzPEMOTOSjG2pi+64O926jOWkd04w3ntKs9JmWYZ5ozDJjDIyHEBzbEuvbWBfUFi1GStpjZ0dJjtSs+KG6aMR6DzyP8GjyWvD6GDP65barVIgICAgICAgICAgICAgICAgICCvNNdJio4pB9CcA9F7HD3gxZ9TH4N23Q22yTHvCosm5Skp5WTREB7HXaSLi9iNY4dRKx0tMTvDoZKReNpbFJpFyk79Zw8jY4h3ll1Oc+T3V10mL2+8uoZ31zxvqyX7r8Hu2Vc5rz3TjTYo/lcmVFbJskqpPvTSeZXn8Sff7pbYa/wBMf2ZtNkGsf+rTnlcx473BSjFkntKE5sUd4ScOaFadlMRzujb4uUo01/ZXOpxe/wDlJNzJq3NsWsafrPH5QVb5e0wo8zSJajnTkaSkm3OUsLnRteMBJABLm2NwNd2lZ8uOaTES2YMsZK7wtXRw21Czpv8Aet5Lo4vTDkZvXLaFYqEBAQEBAQEBAQEBAQEBAQEBAQaxpLpd0yZUj2Wtk/w3tee5pVeaN6Sv0s7Za/vl59XOry7F+HovJ2bGT8DZGUVOMTWuB3JhNiL7SOVdOK19nFtlyT0m0/3S8NHGz1I2N6LWt8ApK5mZd6PBAQEFMaYnn+XsH9mj/eTLBqvX9HW0P5c/r/6hYuYDbUMfO/33LZj9Lm5fVLYlNWICAgICAgICAgICAgICAgICAgwsuU26008R+nDIz8TCPNeWjeJhKlvDaJ9nmIu3t+tcqvLvXjpML2zcz1oWUNNutTG1+4RhzL4nAtYGkFoudoXRjLWKxvLj2wXm8+GO5NpNoB6hlk6MZb79lCdTjhKNHln/AOsCXSpF9CmkPSc1vhdVzrK+y2NBbvMMd+k6Q+rTMHSkJ8GhQnWT7JxoI72+zHfpJqTsjhH43ea885b2S8jT3lgVGkeu4DCOaM+blHzWT5JRosXzannDlqWqm3WYhzg0MFgGjCLuAsOVxVd72vO8tGLHXHG1V45kNtRRff8A3jl1KcOJf1J1SQEBAQEBAQEBAQEBAQEBAQEBAQCg8uVcGBz2ey5zfwkjyXJ4l9BE7xunMiZh1tQ0PhjbuRvhke9rQSCQdQu7UQRsV/wLW6wzeax0jaeW1UGiap/SVMTOg18vjhUvKT3lXOvr2qm6XRVCPnKmV3QDI/EOUo0lO8yqnX37RCSh0b0Ldolf0pCPcsp+Vx+33Vzrcvv9mbFmNk9uynB6T5HeLlP4GP2QnVZZ/mZLc0qAfqkJ52B3ivfhU9o/sj8fJ/VP91T6U6GKGuayKNkbdwjdhjaGC5fIMVhw6h2LHqKxF+jpaO02x7zPf/S2Mzh6HH9/33LdXhyrcppSREBAQEBAQEBAQEBAQEBAQEBAQEHmjOWPDV1LeKonH+q9cu/rn9XexdaV/SP8Le0T17f+lxukcBaSUazb6ZOrj2rfin8Dk6iu2SYhsM+cUI2YncwsO+yn4oVRSWHJnOfoxjrdfwC88SXw2O/OaX2WDqPxXnie/Dh1Ozkm9po6gniPhus50ye2zsCeN78L5K70gVDqiqEpI+aYze6hvXPd275ZM872dHSV2pt82+ZoZyubSxh0bTbFsJbtcTw341px33q5+bFFbzENhizmjPrMcOazh5KzxKvBKQp8qwv9WQX4jvT37V7vDyazDMXqIgICAgICAgICAgICAgICAgIPOmfEBFfVfbv7Xb4+K5uWNry7ennfHX9ErmhVtjpsJ9tx7bK7FfaqjUY979Eu7K/EpTkVxhdL55X+q+3Mo7zKcVrXmHBkEl98SV5ESlNq9mYG6lOJVsWSgDv+QozXdOMkwhcpU4Y7CDdU26NGOfFG6fzZaRFY3tfUr8XDJqNvEmbq1nLo9ZdHlWWL1XavZdvm9nB1L2JmEZpEp+hzmjdqkGA8Y3zfiFOLQrnHPZORyBwu0gg7CDcdqkrckBAQEBAQEBAQEBAQEBAQUdnc29ZlCPDe0sUl+EXja02/G1YcsbzaP0dTDPhrSf1j7o/I9NibYEHk4exV09l+S3dMw0VlZ4VE3ZbKZq92eeJ3Nj5SvUXPDyr0db42rx71Q9fAMWpV22X45nZM5KFmAK7HPRmyx1Zj3qe6rZ0mZe7mzGnyvCz15GDkLhfsUZvWO6cYrzxCPnzqpm/TLui1x71H4tU4092NFpCERvC2QHlLWg84137F58bbh75XflcGbGUnVNJBUOaGmWNry0awMXFdaqzvG7Bkr4bTEdkmvUBAQEBAQEBAQEBAQEBBR+d4/pLKY444z2Mpj5rHf12j5OlT8mk/P/bVKOscwg3II2OHnxqhp7bS2mgy61wtJZp4/onl5FKMnurti7wkX1bWi5cAOAk2HUp7oeCXWMtQ7DIOrX4Lzx1jul8K09nCTLsXBc9VvFeTmq9jT27sCoy+3gae0KE5VtcLBmywT9DtP8FCbTKzwRHdjHOGVupr2t5hfxupRNuyM1x92PJnBOTrmeea48AF7vb3ebY/Zhz18j9pkdzk/Febe8pRbbiHQY3HXh715vWCZtLrkgfa+oL2LQjMW90lm1R3qqYG5vPALc8rbr2tvxxHzRvX+HMz7T/h6bXTcQQEBAQEBAQEBAQEBAQEFB6SnluVakjh3LrBp4gQeRc/N+ZLr6facMRP76tbihc+IzNbvA8sPGCADfonFqPIevya7dXsXjfZwDyBbg4vgoSsryB7v6vrv/BR2r7rPFb2cmyPGxoHP/ypbVR8VnIvl4wOYDzXn4T8Xu+thcTre7q1J4jw/NzdRNG3vUPHL3wQ+OhYF54pS8MObGj6LSeYJ1OkO+CgmebNZrNtpDO9xFudSrSZ4QtkrXmWz0ejSukAJMLAde+kLtXJgBB7VfGlv8me2txxxuj878z30W5B0rXmQP1NaWhuDDwk674uTYvbafwRvMvK6vx9Ij7sLNGO9bSj+0RdzwfJU4/zI/VozTtit+j0Quq4QgICAgICAgICAgICAgIKK0kw4sqVJ4hESP7mIeYXPz+uXX0v5UfV3ZuZrzVLITA6zbudKSSG6w5oBI26wN7yKePHvCnPl2t1fM/cz20LIntkLzJiDhhDQHNAN2i+oa9nIvMuLwQlp885LTGzV49nasstzaqTR9lB4F4Ws5ZJGfkLj3LRGnvLJOrxR33S9NorqD85URM6DXS+OFTjSz3lXOur2hL0uiuAfOVEzugGRg9oce9WRpa91U66/aIazpGzego3QCEOGNsmIucXElpZbbs9Y7FHJhpXiE8OoyX33luuj/JdOaUP3CIvvrcY2lx3rTa5F+FXY6ViOkMuXJeZ6zKSylmfRy/ohG72ovk/8o3p6wlsNJ7FdRkr3adlrMyaC7mfKsHC0We3lLeHnHcqLYbV6w1U1Fb9J6MDI2ck9Md667L62nWD1cHOLdaUzTHLzJp4nhxz7y8yr3BzQWlrZMQOsAuLdh4fV4gp5bxaI2Qw0mszu1/MMXyhTD9rfsa4+SyYfzYb9T+TZ6BXUcQQEBAQEBAQEBAQEBAQEFQ5xNYcsVLXbHtazrNNFYdoWG0b5bRP76Q6VJmMFZjt/uXPNXLj8nuLHgugc65A2tOwuby6hq4bJiyfD6Tw8y44zdY5SWledk1JTyxuDmFzyHDlZ3HVsVufaaxMKtLE1vMSrAN3p5isM8Opv1elYTvRzDwXXfPuaAgrHTU3/tXfbDt3I+SpzcQ1abmWxaNX3ohzt/dsUsfCnL6pTVbnBSQ/O1MLDxOkaD+G91ObRHMvK0tbiENPpDye31ZXSH6jH+LgB3qE5qR3WRp8k9mm50ZeoajfxxPZIdZeLNxdJguCeW4Kz5MmKzVixZq/o0rKtS4kGPU3hxDWTfg1qjx14hojFPNkzo5Z/SVMPrSHshkPkvMH5sfvslqvybfT/ML5XUcQQEBAQEBAQEBAQEBAQEFG57uvlCpcPbA62xsHksOX1y6uD8uEvk3J0k1GKgjG25a8W1jCBv8AlGs3tst2Tmm9d2fx+G+yGrKJzGPYHExm7g2+oPwkXtx24VVETG8dl/jiZie6Aa3e9Sp7NfdcrtIeTo2taajG4NF2xMkl1gaxdrbA9a6U5aR3ceNPktPSEfUaT4/0NJO/lkwQtPWST3KudTWOFkaO3eYRVTpCr3fNwU8XTc+c9WHCFVOqntC2NHSOZa7lysqazD/KqjEGklrY42RhpO2x2nZwqq+a1uV9MNKcQwRQsw4S6RzfZe9xb+HYq5vb3WbRzs4Q0TS7DHGL8TW4j2BebTKUzt1lKU2a1bJ6lNJ94CIf5yFKMOSeyE6jFHNkzS6OKt1sbooxw3cXu7Gi3erI0l55mFNtbSOIlAZ3ZufySZsJkx3jEhIbgtdzhhsSfZ28qXweDulj1E5OIZOjCO+UYTxNlP8Apub+ZeaaP4iWsn+FK710nHEBAQEBAQEBAQEBAQEBBQ+csl6upd+2l7nkeSwX62l1sXSkfotHRxDhydFf6RkP+o4eAC2Y4/C5uWd7InPnIjI2GWPU1xLSziJa43byajq4PCvJSI6wsxXmZ2lVzBq6lhh1ZSNBk+Z4G5RPf0GOd4BS8MzxCub1jmU9R5nVz/0WEcb3Nb3XJ7lOMF57KrajHHdNU2j2Y/OTxs6DXSeOFWRpZ7yqnWV7Qjs+82W0VIJo5HPfujWnEGhuFwdrAAve4bwpfBWsbvcWpte22zJ0WUkNRG900TJHANtjaHW30gNgdXA3sU8OOu3CrUZLxbaJWVFC1os1oaOJoDR2BaWSZ3c0BBVOlZvpjOWBv7yRZdRzDfpOPqwNFUXp4PFDIe9g81Tpo/ifT/S7WT/C+v8Atcq6DlCAgICAgICAgICAgICASg881EmN73+25zvxOJ81z+Zdfbaq8c1ocFHTt/ZMPW4Yj4rdXiHKv6pYOfjb0o+0HuuHmo5PSli9SlWt1LBDsTy9B5K+Yi+zZ7oXSjhxbcyyl6iINS0qxYslzfVMTuyVgPcSqs0b0ldp52yQ1jQrPfdG8QPvA/mUcPCep9S1FezCAgq3SsPSouWEe+/4rLqOzdpOJdWiuL0x54oH98kShp4/H9Fmsn8EfqtdbXNEBAQEBAQEBAQEBAQEGBl+p3Klnk9iGR3WGEhRtO0TKVI3tEKFoxje1jdpIA5+DvssVI6urknasvQ0MYa0NGwAAcwFlvchCZ6tvSnkc3xt5qGThPH6lLAau1c92F/5OFoYx9RnuhdKOHFtzLIXrwQdNZSsljdHKwPY4EOa4XBB4CEexO3WEfkDNylow8U0W5h5u7fPeSQLDW8kgcmzWV5FYjh7a025Sy9REBBV+lgekwfZn3/4rNqOzbpO7nosb6TMeKIDtePgoabmU9Z6YWatjniAgICAgICAgICAgICCIzsyfJUUc0MJaHvZZuIkDaLgkA2uLjrUbRvGydLRW0TKuc0Mw61lYx9RGI44yH4sbH4y0ghrQ032gXvbUqaYpierRlzxau0LdWhkQ2dw9Efzs99qjfhOnqUieHrXOl14egqQfJs6LfALpw408u1HggICAgICCstLTfl6Y/Uf3Ob8Vn1HENmk7u3RSPlag/Vj7y/4KGm7p6ziv1WQtbAICAgICAgICAgICAgICAgIIrOkeiS8ze57So24Sp6lHzDbznzXOnu7FeIegoRvW8w8F03Fc0BAQEBAQEFb6WR8pTH6svjGs+o4a9LzP0dmiUa6k/Yj94vNN3S1nZYi0sQgICAgICAgICAgICAgICAgjc5B6LN0CezWvLcJU5hRs51u53ea508uxXiHoNo1LpOK+oCAgICAgIK70tQu9HfY4RujS7gBOAgE8F7HsVGeOjVpZ67O7RMzeVDuN7B2NJ/Mo6biUtZ6ob8tLGICAgICAgICAgICAgICAgIMDLw9Gm+yk7mkryeEq8womcXc8fWPiVz55devph6FXRcYQEBAQEBAQddRA17Sx7Q5rhYtcA4EcRB2pyRO3D5S0zI2hkbGsaNjWNDQOoakiNnszvy7UeCAgICAgICAgICAgICAgICDEys28Eo443jtaV5PD2OVFAXltxyAdrlg/mdeJ/B9HoBdBxxAQEBAQEBAQEBAQEBAQEBAQEBAQEBAQEBAQfCEGqs0f0Ym3W8p3+MMLhgBBvhFm4rX4zwKr4Nd91/mL+HwtrVqgQEBAQEBAQEBAQEBAQEBAQEBAQEBAQEBAQEBAQEBAQEBAQEBAQEBAQEBAQEB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AutoShape 6" descr="data:image/jpeg;base64,/9j/4AAQSkZJRgABAQAAAQABAAD/2wCEAAkGBxITERUSEhIVFRUXFRUXFRUTFhYRFxUVFRUWFhcSFRYYHiggGBolGxUVITEhJSkrLi4uFx8zODMtNygtLisBCgoKDg0OGxAQGy4lHyUxLS0tLS8rLi8tLS0tLS0tLS0tLS0tLS0tLS0tLS0tLS0tLS0tLS0tLS0tLS0tLS0tLf/AABEIAOEA4QMBEQACEQEDEQH/xAAcAAEAAgIDAQAAAAAAAAAAAAAABQcEBgIDCAH/xABNEAABAwIBBQwFCAULBQAAAAABAAIDBBESBQYHITETIkFRYXFygZGhscEkMlKy0SMzQmJzgpLCQ0Rjs+EUFyVTZIOToqPS8RU0VMPT/8QAGgEBAAMBAQEAAAAAAAAAAAAAAAIDBAUBBv/EADIRAQACAQMCBAQEBwADAAAAAAABAgMEETEhQRIUMlETYYGhIjNx8CNCUpGx0eEVwfH/2gAMAwEAAhEDEQA/ALxQEBAQEBBCtzsoTK6H+Ux7o1zmubexDmkhzecEHsUPiV323WfCvtvt0TDHggEEEHWCNYI4wVNW5ICAgICAg+OcBrJsOXUg1/ODPClpo3u3Vj3gb2NjsRc46g04b2+CrtlrEcrseC954YOZ+ehrZTHuQYBGXYg4nWHNGGxaPavdRx5fHPCWbB8Lu29XM4gICAgICAgICAgICAgICAgIKC0mUO4ZTlI1CUMmbbgxDC48+Njz1rn6iu13X0lvFij5dGRkzPCshjbuMtm8LHNa8XO21xca77DwpGW0R0lG2ClrTEwmKfShVj14oXcoD2H3iF75q0cxCPkqTxMs6PSnLw0jOqUj8i985P8AT9/+PPIR/V9v+uX86j//ABG/4x/+a885P9P3/wCH/j4/q+3/AFybpMldspmDne53kFKNVaex5GsfzfZ2vz1qyLhkTeYE+JUvjXR8tj95Q+UM7646t1w9Bob3qi2fJ7r6abF7IKryjPIflJnu53FVeO08yvjHSvEO2noWvdGx2wkk9QPxWvHETMQz5LTWJlvWY1GyOreGCwFO2/O6S/5QtFYiLdPZgy2m0by3xWKBAQEBAQEBAQEBAQEBAQEBAQVdpvyfvKepA9VzonczxjbfmLHfiWXVV6RLfobdZqrShn3pHL4rJ22brR1iWWxVynDngXj19axeJMujZrVlVdm20NNib/Bba13hitbaUdlWmAVGSkrsd0ZBkuaQ/JxSP6LSVXXFeeIWTmpHMpmHItRCWSTRljd80XLbkmxthBvsBWzFjtWd5ZMmWl42q2zMY4qipdxMgHa1xVtfVP0ZMnSI+rdFYpEBAQEBAQEBAQEBAQEBAQEBBrWkbJ+7ZNqGja1m6tttvEQ8gc4aR1qvLG9JX6a3hyxP76vPoOo24lzYdmV7ZLzUoKinhnEOHdI2P3rnasTQSNZPGujGOlo32ce2XJS0xvw7HaPKI8Eg5nj4Lz4GP2PNZfd8Gjui/a/jH+1PL4/Z75vL7siHMSib9Bx53nyUow0jsjOpyz3SMObtM3UIz1veR2F1lOIiFU3tPLKhybC3W2KMHjDW37bL15vLLR41DSHLZsI43OPYB8VC87QvwRvMunRzrdUu4zCPwsPxUcfWZl5m6bQ3VWqRAQEBAQEBAQEBAQEBAQEBAQcJYw5paRcEEEcYIsQg8wVVMYpZInbY5HxnlLHFh8FyrR4Z2d+J8VYn3Wlmbn3T01HHBMJS5mIAtaHDCXFzRcuGwG3UtdM9a12lzcmmve0zCZOk+i9ic/cb/vXvmqI+SyfJ2fzj01riGc9UY/OvfM19pPJ394/f0dH85URNm08n3nNHhdR81X2S8lb3hnUeeW6bIbffxflCupk8Sq+Dw93XlHOuVvqMYOlid5heXvNeHtMMTy1rKOe1b9GRjeixp966yW1F2umlx90BVZdqZnfLzGTCLtBDRa5N7BoHEOxeVy2tzKz4NK+mNlg6MNcMzuOXwY34rXh4lztR6m5q5QICAgICAgICAgICAgICAgICAg8/6TKLcspz8AfgkH32DF/mD1ztRG15dnS23xR8nXmdm9JXPkZHIxhY1rt/i1gm2q3Fq7QmPH8Tu8zZYxddm2x6Kqi+upiHMxx8wrPJ/P7f9U+fj+n7pKn0avAs6qb1RH/epxpoiNt1c63efT92RDo0YDd1S88zGt8SV7Glr7vJ11vaEvSZmQs2Sy9rB+RW1xxXhTbPa3MQzDmxTn1w9/O8j3bKU1ieUIy2jhzjzXo2/q8Z6QL/AHrrz4dPZ7ObJ7y0bShTRxvgbFGyMYHkhjWsvvm2vYa+FZ9RtGzZo5mYtv8AJsGi4eiPPHM73I1bh9LLqPW3BXKBAQEBAQEBAQEBAQEBAQEBAQEFPab6S1RTy+3E9h/ungj96seqjrEunoJ/DaP3++iO0R1QZlBrf6yORncJP/Wo6afxPdbX8C8lucsQEHwm21BjzZQhZ68sbek9rfErybRHL2KzPEMOTOSjG2pi+64O926jOWkd04w3ntKs9JmWYZ5ozDJjDIyHEBzbEuvbWBfUFi1GStpjZ0dJjtSs+KG6aMR6DzyP8GjyWvD6GDP65barVIgICAgICAgICAgICAgICAgICCvNNdJio4pB9CcA9F7HD3gxZ9TH4N23Q22yTHvCosm5Skp5WTREB7HXaSLi9iNY4dRKx0tMTvDoZKReNpbFJpFyk79Zw8jY4h3ll1Oc+T3V10mL2+8uoZ31zxvqyX7r8Hu2Vc5rz3TjTYo/lcmVFbJskqpPvTSeZXn8Sff7pbYa/wBMf2ZtNkGsf+rTnlcx473BSjFkntKE5sUd4ScOaFadlMRzujb4uUo01/ZXOpxe/wDlJNzJq3NsWsafrPH5QVb5e0wo8zSJajnTkaSkm3OUsLnRteMBJABLm2NwNd2lZ8uOaTES2YMsZK7wtXRw21Czpv8Aet5Lo4vTDkZvXLaFYqEBAQEBAQEBAQEBAQEBAQEBAQaxpLpd0yZUj2Wtk/w3tee5pVeaN6Sv0s7Za/vl59XOry7F+HovJ2bGT8DZGUVOMTWuB3JhNiL7SOVdOK19nFtlyT0m0/3S8NHGz1I2N6LWt8ApK5mZd6PBAQEFMaYnn+XsH9mj/eTLBqvX9HW0P5c/r/6hYuYDbUMfO/33LZj9Lm5fVLYlNWICAgICAgICAgICAgICAgICAgwsuU26008R+nDIz8TCPNeWjeJhKlvDaJ9nmIu3t+tcqvLvXjpML2zcz1oWUNNutTG1+4RhzL4nAtYGkFoudoXRjLWKxvLj2wXm8+GO5NpNoB6hlk6MZb79lCdTjhKNHln/AOsCXSpF9CmkPSc1vhdVzrK+y2NBbvMMd+k6Q+rTMHSkJ8GhQnWT7JxoI72+zHfpJqTsjhH43ea885b2S8jT3lgVGkeu4DCOaM+blHzWT5JRosXzannDlqWqm3WYhzg0MFgGjCLuAsOVxVd72vO8tGLHXHG1V45kNtRRff8A3jl1KcOJf1J1SQEBAQEBAQEBAQEBAQEBAQEBAQCg8uVcGBz2ey5zfwkjyXJ4l9BE7xunMiZh1tQ0PhjbuRvhke9rQSCQdQu7UQRsV/wLW6wzeax0jaeW1UGiap/SVMTOg18vjhUvKT3lXOvr2qm6XRVCPnKmV3QDI/EOUo0lO8yqnX37RCSh0b0Ldolf0pCPcsp+Vx+33Vzrcvv9mbFmNk9uynB6T5HeLlP4GP2QnVZZ/mZLc0qAfqkJ52B3ivfhU9o/sj8fJ/VP91T6U6GKGuayKNkbdwjdhjaGC5fIMVhw6h2LHqKxF+jpaO02x7zPf/S2Mzh6HH9/33LdXhyrcppSREBAQEBAQEBAQEBAQEBAQEBAQEHmjOWPDV1LeKonH+q9cu/rn9XexdaV/SP8Le0T17f+lxukcBaSUazb6ZOrj2rfin8Dk6iu2SYhsM+cUI2YncwsO+yn4oVRSWHJnOfoxjrdfwC88SXw2O/OaX2WDqPxXnie/Dh1Ozkm9po6gniPhus50ye2zsCeN78L5K70gVDqiqEpI+aYze6hvXPd275ZM872dHSV2pt82+ZoZyubSxh0bTbFsJbtcTw341px33q5+bFFbzENhizmjPrMcOazh5KzxKvBKQp8qwv9WQX4jvT37V7vDyazDMXqIgICAgICAgICAgICAgICAgIPOmfEBFfVfbv7Xb4+K5uWNry7ennfHX9ErmhVtjpsJ9tx7bK7FfaqjUY979Eu7K/EpTkVxhdL55X+q+3Mo7zKcVrXmHBkEl98SV5ESlNq9mYG6lOJVsWSgDv+QozXdOMkwhcpU4Y7CDdU26NGOfFG6fzZaRFY3tfUr8XDJqNvEmbq1nLo9ZdHlWWL1XavZdvm9nB1L2JmEZpEp+hzmjdqkGA8Y3zfiFOLQrnHPZORyBwu0gg7CDcdqkrckBAQEBAQEBAQEBAQEBAQUdnc29ZlCPDe0sUl+EXja02/G1YcsbzaP0dTDPhrSf1j7o/I9NibYEHk4exV09l+S3dMw0VlZ4VE3ZbKZq92eeJ3Nj5SvUXPDyr0db42rx71Q9fAMWpV22X45nZM5KFmAK7HPRmyx1Zj3qe6rZ0mZe7mzGnyvCz15GDkLhfsUZvWO6cYrzxCPnzqpm/TLui1x71H4tU4092NFpCERvC2QHlLWg84137F58bbh75XflcGbGUnVNJBUOaGmWNry0awMXFdaqzvG7Bkr4bTEdkmvUBAQEBAQEBAQEBAQEBBR+d4/pLKY444z2Mpj5rHf12j5OlT8mk/P/bVKOscwg3II2OHnxqhp7bS2mgy61wtJZp4/onl5FKMnurti7wkX1bWi5cAOAk2HUp7oeCXWMtQ7DIOrX4Lzx1jul8K09nCTLsXBc9VvFeTmq9jT27sCoy+3gae0KE5VtcLBmywT9DtP8FCbTKzwRHdjHOGVupr2t5hfxupRNuyM1x92PJnBOTrmeea48AF7vb3ebY/Zhz18j9pkdzk/Febe8pRbbiHQY3HXh715vWCZtLrkgfa+oL2LQjMW90lm1R3qqYG5vPALc8rbr2tvxxHzRvX+HMz7T/h6bXTcQQEBAQEBAQEBAQEBAQEFB6SnluVakjh3LrBp4gQeRc/N+ZLr6facMRP76tbihc+IzNbvA8sPGCADfonFqPIevya7dXsXjfZwDyBbg4vgoSsryB7v6vrv/BR2r7rPFb2cmyPGxoHP/ypbVR8VnIvl4wOYDzXn4T8Xu+thcTre7q1J4jw/NzdRNG3vUPHL3wQ+OhYF54pS8MObGj6LSeYJ1OkO+CgmebNZrNtpDO9xFudSrSZ4QtkrXmWz0ejSukAJMLAde+kLtXJgBB7VfGlv8me2txxxuj878z30W5B0rXmQP1NaWhuDDwk674uTYvbafwRvMvK6vx9Ij7sLNGO9bSj+0RdzwfJU4/zI/VozTtit+j0Quq4QgICAgICAgICAgICAgIKK0kw4sqVJ4hESP7mIeYXPz+uXX0v5UfV3ZuZrzVLITA6zbudKSSG6w5oBI26wN7yKePHvCnPl2t1fM/cz20LIntkLzJiDhhDQHNAN2i+oa9nIvMuLwQlp885LTGzV49nasstzaqTR9lB4F4Ws5ZJGfkLj3LRGnvLJOrxR33S9NorqD85URM6DXS+OFTjSz3lXOur2hL0uiuAfOVEzugGRg9oce9WRpa91U66/aIazpGzego3QCEOGNsmIucXElpZbbs9Y7FHJhpXiE8OoyX33luuj/JdOaUP3CIvvrcY2lx3rTa5F+FXY6ViOkMuXJeZ6zKSylmfRy/ohG72ovk/8o3p6wlsNJ7FdRkr3adlrMyaC7mfKsHC0We3lLeHnHcqLYbV6w1U1Fb9J6MDI2ck9Md667L62nWD1cHOLdaUzTHLzJp4nhxz7y8yr3BzQWlrZMQOsAuLdh4fV4gp5bxaI2Qw0mszu1/MMXyhTD9rfsa4+SyYfzYb9T+TZ6BXUcQQEBAQEBAQEBAQEBAQEFQ5xNYcsVLXbHtazrNNFYdoWG0b5bRP76Q6VJmMFZjt/uXPNXLj8nuLHgugc65A2tOwuby6hq4bJiyfD6Tw8y44zdY5SWledk1JTyxuDmFzyHDlZ3HVsVufaaxMKtLE1vMSrAN3p5isM8Opv1elYTvRzDwXXfPuaAgrHTU3/tXfbDt3I+SpzcQ1abmWxaNX3ohzt/dsUsfCnL6pTVbnBSQ/O1MLDxOkaD+G91ObRHMvK0tbiENPpDye31ZXSH6jH+LgB3qE5qR3WRp8k9mm50ZeoajfxxPZIdZeLNxdJguCeW4Kz5MmKzVixZq/o0rKtS4kGPU3hxDWTfg1qjx14hojFPNkzo5Z/SVMPrSHshkPkvMH5sfvslqvybfT/ML5XUcQQEBAQEBAQEBAQEBAQEFG57uvlCpcPbA62xsHksOX1y6uD8uEvk3J0k1GKgjG25a8W1jCBv8AlGs3tst2Tmm9d2fx+G+yGrKJzGPYHExm7g2+oPwkXtx24VVETG8dl/jiZie6Aa3e9Sp7NfdcrtIeTo2taajG4NF2xMkl1gaxdrbA9a6U5aR3ceNPktPSEfUaT4/0NJO/lkwQtPWST3KudTWOFkaO3eYRVTpCr3fNwU8XTc+c9WHCFVOqntC2NHSOZa7lysqazD/KqjEGklrY42RhpO2x2nZwqq+a1uV9MNKcQwRQsw4S6RzfZe9xb+HYq5vb3WbRzs4Q0TS7DHGL8TW4j2BebTKUzt1lKU2a1bJ6lNJ94CIf5yFKMOSeyE6jFHNkzS6OKt1sbooxw3cXu7Gi3erI0l55mFNtbSOIlAZ3ZufySZsJkx3jEhIbgtdzhhsSfZ28qXweDulj1E5OIZOjCO+UYTxNlP8Apub+ZeaaP4iWsn+FK710nHEBAQEBAQEBAQEBAQEBBQ+csl6upd+2l7nkeSwX62l1sXSkfotHRxDhydFf6RkP+o4eAC2Y4/C5uWd7InPnIjI2GWPU1xLSziJa43byajq4PCvJSI6wsxXmZ2lVzBq6lhh1ZSNBk+Z4G5RPf0GOd4BS8MzxCub1jmU9R5nVz/0WEcb3Nb3XJ7lOMF57KrajHHdNU2j2Y/OTxs6DXSeOFWRpZ7yqnWV7Qjs+82W0VIJo5HPfujWnEGhuFwdrAAve4bwpfBWsbvcWpte22zJ0WUkNRG900TJHANtjaHW30gNgdXA3sU8OOu3CrUZLxbaJWVFC1os1oaOJoDR2BaWSZ3c0BBVOlZvpjOWBv7yRZdRzDfpOPqwNFUXp4PFDIe9g81Tpo/ifT/S7WT/C+v8Atcq6DlCAgICAgICAgICAgICASg881EmN73+25zvxOJ81z+Zdfbaq8c1ocFHTt/ZMPW4Yj4rdXiHKv6pYOfjb0o+0HuuHmo5PSli9SlWt1LBDsTy9B5K+Yi+zZ7oXSjhxbcyyl6iINS0qxYslzfVMTuyVgPcSqs0b0ldp52yQ1jQrPfdG8QPvA/mUcPCep9S1FezCAgq3SsPSouWEe+/4rLqOzdpOJdWiuL0x54oH98kShp4/H9Fmsn8EfqtdbXNEBAQEBAQEBAQEBAQEGBl+p3Klnk9iGR3WGEhRtO0TKVI3tEKFoxje1jdpIA5+DvssVI6urknasvQ0MYa0NGwAAcwFlvchCZ6tvSnkc3xt5qGThPH6lLAau1c92F/5OFoYx9RnuhdKOHFtzLIXrwQdNZSsljdHKwPY4EOa4XBB4CEexO3WEfkDNylow8U0W5h5u7fPeSQLDW8kgcmzWV5FYjh7a025Sy9REBBV+lgekwfZn3/4rNqOzbpO7nosb6TMeKIDtePgoabmU9Z6YWatjniAgICAgICAgICAgICCIzsyfJUUc0MJaHvZZuIkDaLgkA2uLjrUbRvGydLRW0TKuc0Mw61lYx9RGI44yH4sbH4y0ghrQ032gXvbUqaYpierRlzxau0LdWhkQ2dw9Efzs99qjfhOnqUieHrXOl14egqQfJs6LfALpw408u1HggICAgICCstLTfl6Y/Uf3Ob8Vn1HENmk7u3RSPlag/Vj7y/4KGm7p6ziv1WQtbAICAgICAgICAgICAgICAgIIrOkeiS8ze57So24Sp6lHzDbznzXOnu7FeIegoRvW8w8F03Fc0BAQEBAQEFb6WR8pTH6svjGs+o4a9LzP0dmiUa6k/Yj94vNN3S1nZYi0sQgICAgICAgICAgICAgICAgjc5B6LN0CezWvLcJU5hRs51u53ea508uxXiHoNo1LpOK+oCAgICAgIK70tQu9HfY4RujS7gBOAgE8F7HsVGeOjVpZ67O7RMzeVDuN7B2NJ/Mo6biUtZ6ob8tLGICAgICAgICAgICAgICAgIMDLw9Gm+yk7mkryeEq8womcXc8fWPiVz55devph6FXRcYQEBAQEBAQddRA17Sx7Q5rhYtcA4EcRB2pyRO3D5S0zI2hkbGsaNjWNDQOoakiNnszvy7UeCAgICAgICAgICAgICAgICDEys28Eo443jtaV5PD2OVFAXltxyAdrlg/mdeJ/B9HoBdBxxAQEBAQEBAQEBAQEBAQEBAQEBAQEBAQEBAQfCEGqs0f0Ym3W8p3+MMLhgBBvhFm4rX4zwKr4Nd91/mL+HwtrVqgQEBAQEBAQEBAQEBAQEBAQEBAQEBAQEBAQEBAQEBAQEBAQEBAQEBAQEBAQEB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AutoShape 20" descr="data:image/jpeg;base64,/9j/4AAQSkZJRgABAQAAAQABAAD/2wCEAAkGBxAQEA8QDhAQERAVEBAQEBAQDw8UDg8QFBEWFhYSFBQYHCggGBolGxQTIT0hJSkrLjEuFx81ODMsNygtLjcBCgoKDg0OGhAQGiwcIBwsLCwsLCwsLCwsLCwsLCwsLCwsLCwsLCwsLCwsLCwsLCwsLCwsLCwsLCwsLCwsLDcsLP/AABEIAQEAxAMBEQACEQEDEQH/xAAcAAEAAQUBAQAAAAAAAAAAAAAABQIDBAYIBwH/xAA/EAACAQMABwUFBgUCBwEAAAAAAQIDBBEFBhIhMUFRBxNhcYEiMlKRoRRCYrHB0SOCkvDxFXIXJDNzorLhCP/EABoBAQADAQEBAAAAAAAAAAAAAAABAgQDBQb/xAAqEQEAAgICAgICAQQCAwAAAAAAAQIDEQQhEjEFQRNRIhQyYbFCcRUjUv/aAAwDAQACEQMRAD8A9wAAAAAAAAAAAAAAAAAAAAAAAAAAAAAAAAAAAAAAAAAAAAAAAAAAAAAAAAAAAAAAAAjNM6ap2qjtJynJxUYRaTblLZWW+CyUveKRtelJvOoQy14ppSlOhUUY5blGUZbllZS3ccMzRzK/cO1uNMfaRttarWrCM6U5TyvdUWprwafAtbmY49duE1mJ1LIhdXFT3KSpx+Kq3n+kiMmW/quoNQrVnWe+Vw8/hhHZX7l4xX+7I3CipWuKO+aVaHNwWzUS67PBlZtlx968oGRS0jSlTdRTWylmWeMfNF68nHNfLZpBXOtEsvu6cdnltN5fouB5mT5O2/416QWutL397Tz02N3zyMfyn/1AzLPWWlPdP2HnCW97urZ3x/J4rTq3SdJqE01mLTXVPKPSraLRuO0KiQAAAAAAAAAAAAAAAxNI6No3EdivBTXLipRfWMlvXoVmsTGpTFpidw1bWPUanUoz+zSqxqKGIw2k1Uxwjl8+WWzPbi1+nX81p9oS11CvLdRnQrqpJb4tbdKsk+Cw92fU5W40xO6om8T7TWjtYbug1TvaUp/i2VGsl15Rl9PUtXPevV4Umv6bbZXtOtHbpSUlwfWL6SXJmutotHSrIJGp6020aM6dSKxGpJxnFcpcVJfseJ8lSMUxaPVvadoCrcQwpZynwx/e48y9q62idMKrduW6O5GS+aZQ+p44vf05maZlaOktobTNSg/ihzhnCz1ybuF8jfjzr3H6W9t6s7qNWEZxa3pNpNPZb5M+vw5q5axav2rML52QAAAAAAAAAAAAAAAAAFuvQjUWzOKkuj/QrasT7NtdvrKdpP7RQy48Kkfihng/3MtqTinyj0nqU/ZXUa1ONSDzFr1T5pmmlotG4QhddqebeMvhqxfo01+p5nzFd4Yn9SPO7d4lJcsPK5PCPm99aUj2y7Zpxbgm5c18K6rqV8JnuF40rUVH3t8unTzOM1T69r9vFyZ2xYtyrNpT2i7iVF5i1v3NNZyj3eJM4fSYs2myvY1U3HO7Gco9rFli8dJmGSdUAAAAAAAAAAAAAAAAAB8nFNNNZTWGnwaImImOxB2NL7LcOkv+lU3xXSfL9V8jPT/138f2mUtfWsatOVOfuyWPLozpmxRkpNZ+0PKb+0lRrShLlJxz1WcZPjM2O2K80n6VmO1FpUcJv1RStvFEdSzYuMk3JZaSaw8N43NPrwOlYreO19/tct7hSxsP+Xg0c4m0T0nqWR9sS55f0NVOT4wpMMvRWnO6qJyfsPdPCy8Gnj8/8V436+0xLdLO8p1o7VKanHw4rwa5H0eLPTLG6TtLIOoAAAAAAAAAAAAAAAAAEZp6i3TU4+9BqSfh/nD9DLya/wAfKPcDOtaynCM1zSfl4HelvKsSIfWbQauIbUElVTzlYzNPc0/75Hn/ACHBjNXdY7Hn93aTpycZxalF4aaPl8mO2O01tCsw+U6mP75FKzoWqL2ZeuUJnvaI6fadWSniTzHPPf5by/lGk/bLtaE6slCnTcpPkm8ebfJFsWO+W3jSu06b/q5oX7NFuTTqTxt4zsrHBLrx4n1PA4f9PXv3PtKYPQAAAAAAAAAAAAAAAAAApqQUk4vg00/JkWjcaEboGbUalKXGE2vR/wD3Jm4s6iaT9CUNQwr3RdGs1KpBN4azvWV44M2Xi48s7tHaWs3epstqTpSWzxipcf8Aazx8vw87nwnpGoYMdUa7WcJfhcltGePiMsxs8YZtpqZJ576SWMbLjvz1T6HfF8Nb/nOjUNp0bo+FCChBcPvYW1Lfnez2sHHphrFajLNAAAAAAAAAAAAAAAAAAAABEv8Ah3i6VYf+S/wvmY/7M/8A2JY2AAAAAAAAAAAAAAAAAAAAAAAAAAAETp9bPc1V9yrHP+18fyMvJ61b9SiUsakgAAAAAAAAAAAAAAAAAAAAAAAAAAYOnKW1b1V+Ha+Tz+hw5EbxySv2FXbpU5dYRfrgvitukSL50AAAAAAAAAAAAAAAAAAAAAAAAAAW7iG1CcesZL5opkjdZgYGrtTat4eDlH5P/Bx4s7xwJM0gAAAAAAAAAAAAAAAAAAAAAAAAABE+hDatPEa0Phqv8l+xj4c9Wj9SJk2gAAAAAAAAAAAAAAAAAAAAAAAAAAENoj2bm7j4xl83L90YeP1lvAmTcAAAAAAAAAAAAAAAAAAAAAAAAAAARFutm9q/ip5+Wz+7MdY1nn/IlzYAAAAAAAAAAAAAAAAAAAAAAAAAAARFV4vYeNN/k/2Mdp1yIEubAAAAAAAAAAAAAAAAAAAAAAAAAAACGvN15Sf4Yr5uRgyzrkQJk3gAAAAAAAAAAAAAAAAAAAAAAAhNZNabTR8Nq5qYk03ClD2q1Tyj08XhFL5K19y08fiZc86pDzHSHbDVqVVGjCFvRzvlJd5Xa/8AVfJnD88zPUPWj4rFjr/O25/X0jNZO0m4aX2O8rp8240ln0USbXn6lGPi4o/uqm9C6bvZ6OjcV60pXTlKdKpOMfZisqm2ksY5+piyTvLE/p52alfyarHUNap9sWlqUnGorabi3GW1Re9p798ZI3fkloji4rRv0mrHtwrbu/sqUurpVZxfopJ/mT+aT/x1Z/ts2nRXbBo2rhVo17d9ZwU4fODb+hMZolyv8bmjuO276M0pb3MO8tq1OtD4qc1LHg+j8zrFon0w3pak6tGmYSqAAAAAAAAAAAAAAAAAHnvaF2hKzcrWzxO6wtub3wt88sfenjly59DPlzePUPX+P+MnP/PJ1X/by/8A0C8utu5uNtub2nOo25z8fIzxS1u5e7OfDij8dGs6Q0fKE3EeUR7UnBbJ3Cm5pbbTSjBKKWI5a3c95H5IWni2t76ZMnUVOO3Wqyg8xjF1Hjdx3Z3ciJtP0U4eCs99tk1W1otrKDTtaVSb+9KnGT+bOmPJr2zcriRkn+PS5pTXSnXzm1pJf9uBacu3OnCmv21S+qQnvhBQ8lhHOZa60mOluwvq9vNVbapOlUXCdOTT8n1Xgya2055cMXjUxt7J2fdqsbiULXSTjTrNqNO4SxSqy4KM19yT68H4GmmTft4XJ4U0/lTuHqh2eeAAAAAAAAAAAAAAAax2hazrRtnKpHDrzfdW8X8bW+bXSKy/kuZzyX8Y21cPj/nyxX6+3P8AYaW7qo6tSPezcnJyqPLlJvLk2+LyYYnvb7C3jGPwr1Ca0hr9cVo7CSjHGMLgdLZJmNMmLiY4tv21udSU25N5b5me0vUpTcahXGslTnTlBNtqUZJR21JblmWM7ONrcubRasxpzyUmLMXZG1fBXDCUk4pt4xJt5j1wuG8bPxvtOlkpa2nemGJZ1a42qHczUvYw6KjsqEZN+3KSxltpJF4yRMOVuNMW3CNp7nvIt2jHqs6lReUlxRbHafUufMw115VdF9l2sn2+wpyqPNel/BrdW4r2Z+sceuTfjt5Q+Q5mH8eTr1LcDoyAAAAAAAAAAAAAAOfu2fTLr6SlRT/h28I00uXeTSnOX1iv5TJmnc6fQfF0imObfcvPpSOUQ32ttVTIsvjiZlJW8dxnt7e1h1Wqicd5MS53ruVOySr4vkiVbK6UsFbQ6Y50z7a37zcitarZMkRCm/0LUgtrDwdoiYYJy1tKIqN8GTEKWvMxpvPYtpd0NIqi2+7uIOm1y7yPtQf0kv5jRitq2nkfI4fLD5fp0Ea3zwAAAAAAAAAAAAADk7We7dW+vajedq5rvPh3jS+iRiv7fS8bUYqxCMRV3j2yaMTnLbirpI0+BWYa6X+lLRzaojpS4loUtC1OJLhKlDSsS2PVSKdRJ9TpSGflWmKvXXoKlVtZcM7P6GvwjT5meTauR4VrJad1XnFcMszWjUvdx28qRKzq/dOjdW1VPGxXpSz4Kaz9MiJ1MSjJXypas/cOsD0Hx4AAAAAAAAAAAAADkPTMdm6uovjG4rRfpUkjJaO30GC38IY8DnLZT2zLbDlFSeI5SbxnCzveDn9ttJ6SukKUKU5U6VRVae1mE9nEmsc+nEm8RHTrhtNoibRqS2obRyiNtc5NQmbPQ+1yOtaMWXk6TNrqg6n3TrGLbz8nO8WDrDqv3Ec4K3x6deNyvyS1vR113UsnOs6bstPKG30deHCm455YOsZXl3+P3bbRtNXnfVHM5zO5aq4/CumDbRzOCXFyil5tkqz9uuz0XxgAAAAAAAAAAAAADljtLsfs+l7+GMJ1u9ju3NVYqplesmvQ4Xjt63GvusIGmZ5eri7ZMDnLbRkUystVUxo6sk1kmqmTcty0PeU1jODvWYeZnpaW66K0vQgt7X0O9bxDyMuDJZAa+aYpVINRxwOeW8S3/H4L1nt5HVllvzMj6FaaIUlaqFoZ7pDVS1dW+s6a+9cUV6bab+iOtY3MMme3jjtP6h1Ub3yAAAAAAAAAAAAAADwf/wDQWi3C7tbpL2atF0pP8dKTf1jNf0nLJD0OHbqYeZUWZrPawz0yIM5S20lkRKNlZ6XI1GuASv07+ceDJ2rNIle/1ir8X1J8pU/FVj1r+pP3pNkblatax6Y+SF9r6uF3UqbiveUoyWympcN7xlrGVjK45LRPTnNZ8tsCoyYcMkt07HtH99pSlLlRhUrPpuWwvrNfI7Yo3Z5nyOTw48/56dEG18yAAAAAAAAAAAAAA0rtd0C73RlXYjmrQauKa5vYTU4rzg5buqRS8bh342TwydubaZll9Bjllum442k1lJrPHD4M5S3VXIspLVWen3ITsyDb5klEy+pkES+5IW2+SZKLSsSZeGW09vduxLQDoWk7qosTuGtjqqMM4fq9p+WDXgrqNvnflM3nkjHH/H/b0g7vLAAAAAAAAAAAAAAGgOau1DVF6OvG6cf+VrOU6DS9mDz7VH05eDXRmXJXUvc4eb8ldfcNUVZyxtNvCSWXwS4LyOMw9Ol12LKS11lVkhbZkJ2MEyIGzINqZSJiHO1mz9nmqU9JXSUk1bU2pV5rmuVNP4pfRZ8Drjp5S87mcqMNevc+nSNGlGEYxglGMUoxitySSwkjc+YmZmdyrCAAAAAAAAAAAAAAFqtcQh7zCYhq2uLtL22qW1dezLfGaxt06i92cfFfVZXMpaItGmjB5Y7RaHOmlNHTtqs6VTjF7pL3Zx5SXgzJMae/jtFo3CzFlJhrpZWmVdYl9TC0SNgmTINgRKU1b1euNIV40LaDbyu8qNfw6MG/em/nu4vBelJtLLyeRTDXdnSWrWgqNhbU7agvZisyk8bVSb96cvF/sjdWsVjUPlc+a2W82slSzkAAAAAAAAAAAAAAwNK3vdx3cSJWrXbQtM6clv3spMtdMcNP0jpqW/e/mV201xw1fS12qqxNZxwfOPkUmNtGPdPSCksHKYbaZIkUimnaLqlIjS8XVbQ0t5Pm2NIm8Q2jVXUyvezi6maFDKzUlH25LpCL4+b3eZ0pimWLkc+tI67l0Fq5oe3s6EaNrTUILe+c5yxvlOXGTNlYiI6fN5ct8lt2lKFnMAAAAAAAAAAAAAAAxryzjVWJEaTFtNev9UITzjBE1dq5phrt9qBngivi7V5KEuuzx7935keLrHJR9Ts8l8JHgvHJhb/4dyf3SPxrf1el6l2aZ4xf9Uh+KD+ulJW3ZZTeNqEn/PU/cfihSefb9ti0V2cW9JpqlBPq1mXze8vGOHC/Mvb3LarPQUKeC+mackylYQSWES5qgAAAAAAAAAAAAAAAAAAA+OK6AUunHovkDZ3MfhQTt9UF0QQqAAAAAAAAAAAAAAAAAAAAAAAAAAAAAAAAAAAAAAAAAAAAAAAAAAAAAAAAAAAAAAAAAAAAAA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8" name="AutoShape 22" descr="data:image/jpeg;base64,/9j/4AAQSkZJRgABAQAAAQABAAD/2wCEAAkGBxAQEA8QDhAQERAVEBAQEBAQDw8UDg8QFBEWFhYSFBQYHCggGBolGxQTIT0hJSkrLjEuFx81ODMsNygtLjcBCgoKDg0OGhAQGiwcIBwsLCwsLCwsLCwsLCwsLCwsLCwsLCwsLCwsLCwsLCwsLCwsLCwsLCwsLCwsLCwsLDcsLP/AABEIAQEAxAMBEQACEQEDEQH/xAAcAAEAAQUBAQAAAAAAAAAAAAAABQIDBAYIBwH/xAA/EAACAQMABwUFBgUCBwEAAAAAAQIDBBEFBhIhMUFRBxNhcYEiMlKRoRRCYrHB0SOCkvDxFXIXJDNzorLhCP/EABoBAQADAQEBAAAAAAAAAAAAAAABAgQDBQb/xAAqEQEAAgICAgICAQQCAwAAAAAAAQIDEQQhEjEFQRNRIhQyYbFCcRUjUv/aAAwDAQACEQMRAD8A9wAAAAAAAAAAAAAAAAAAAAAAAAAAAAAAAAAAAAAAAAAAAAAAAAAAAAAAAAAAAAAAAAjNM6ap2qjtJynJxUYRaTblLZWW+CyUveKRtelJvOoQy14ppSlOhUUY5blGUZbllZS3ccMzRzK/cO1uNMfaRttarWrCM6U5TyvdUWprwafAtbmY49duE1mJ1LIhdXFT3KSpx+Kq3n+kiMmW/quoNQrVnWe+Vw8/hhHZX7l4xX+7I3CipWuKO+aVaHNwWzUS67PBlZtlx968oGRS0jSlTdRTWylmWeMfNF68nHNfLZpBXOtEsvu6cdnltN5fouB5mT5O2/416QWutL397Tz02N3zyMfyn/1AzLPWWlPdP2HnCW97urZ3x/J4rTq3SdJqE01mLTXVPKPSraLRuO0KiQAAAAAAAAAAAAAAAxNI6No3EdivBTXLipRfWMlvXoVmsTGpTFpidw1bWPUanUoz+zSqxqKGIw2k1Uxwjl8+WWzPbi1+nX81p9oS11CvLdRnQrqpJb4tbdKsk+Cw92fU5W40xO6om8T7TWjtYbug1TvaUp/i2VGsl15Rl9PUtXPevV4Umv6bbZXtOtHbpSUlwfWL6SXJmutotHSrIJGp6020aM6dSKxGpJxnFcpcVJfseJ8lSMUxaPVvadoCrcQwpZynwx/e48y9q62idMKrduW6O5GS+aZQ+p44vf05maZlaOktobTNSg/ihzhnCz1ybuF8jfjzr3H6W9t6s7qNWEZxa3pNpNPZb5M+vw5q5axav2rML52QAAAAAAAAAAAAAAAAAFuvQjUWzOKkuj/QrasT7NtdvrKdpP7RQy48Kkfihng/3MtqTinyj0nqU/ZXUa1ONSDzFr1T5pmmlotG4QhddqebeMvhqxfo01+p5nzFd4Yn9SPO7d4lJcsPK5PCPm99aUj2y7Zpxbgm5c18K6rqV8JnuF40rUVH3t8unTzOM1T69r9vFyZ2xYtyrNpT2i7iVF5i1v3NNZyj3eJM4fSYs2myvY1U3HO7Gco9rFli8dJmGSdUAAAAAAAAAAAAAAAAAB8nFNNNZTWGnwaImImOxB2NL7LcOkv+lU3xXSfL9V8jPT/138f2mUtfWsatOVOfuyWPLozpmxRkpNZ+0PKb+0lRrShLlJxz1WcZPjM2O2K80n6VmO1FpUcJv1RStvFEdSzYuMk3JZaSaw8N43NPrwOlYreO19/tct7hSxsP+Xg0c4m0T0nqWR9sS55f0NVOT4wpMMvRWnO6qJyfsPdPCy8Gnj8/8V436+0xLdLO8p1o7VKanHw4rwa5H0eLPTLG6TtLIOoAAAAAAAAAAAAAAAAAEZp6i3TU4+9BqSfh/nD9DLya/wAfKPcDOtaynCM1zSfl4HelvKsSIfWbQauIbUElVTzlYzNPc0/75Hn/ACHBjNXdY7Hn93aTpycZxalF4aaPl8mO2O01tCsw+U6mP75FKzoWqL2ZeuUJnvaI6fadWSniTzHPPf5by/lGk/bLtaE6slCnTcpPkm8ebfJFsWO+W3jSu06b/q5oX7NFuTTqTxt4zsrHBLrx4n1PA4f9PXv3PtKYPQAAAAAAAAAAAAAAAAAApqQUk4vg00/JkWjcaEboGbUalKXGE2vR/wD3Jm4s6iaT9CUNQwr3RdGs1KpBN4azvWV44M2Xi48s7tHaWs3epstqTpSWzxipcf8Aazx8vw87nwnpGoYMdUa7WcJfhcltGePiMsxs8YZtpqZJ576SWMbLjvz1T6HfF8Nb/nOjUNp0bo+FCChBcPvYW1Lfnez2sHHphrFajLNAAAAAAAAAAAAAAAAAAAABEv8Ah3i6VYf+S/wvmY/7M/8A2JY2AAAAAAAAAAAAAAAAAAAAAAAAAAAETp9bPc1V9yrHP+18fyMvJ61b9SiUsakgAAAAAAAAAAAAAAAAAAAAAAAAAAYOnKW1b1V+Ha+Tz+hw5EbxySv2FXbpU5dYRfrgvitukSL50AAAAAAAAAAAAAAAAAAAAAAAAAAW7iG1CcesZL5opkjdZgYGrtTat4eDlH5P/Bx4s7xwJM0gAAAAAAAAAAAAAAAAAAAAAAAAABE+hDatPEa0Phqv8l+xj4c9Wj9SJk2gAAAAAAAAAAAAAAAAAAAAAAAAAAENoj2bm7j4xl83L90YeP1lvAmTcAAAAAAAAAAAAAAAAAAAAAAAAAAARFutm9q/ip5+Wz+7MdY1nn/IlzYAAAAAAAAAAAAAAAAAAAAAAAAAAARFV4vYeNN/k/2Mdp1yIEubAAAAAAAAAAAAAAAAAAAAAAAAAAACGvN15Sf4Yr5uRgyzrkQJk3gAAAAAAAAAAAAAAAAAAAAAAAhNZNabTR8Nq5qYk03ClD2q1Tyj08XhFL5K19y08fiZc86pDzHSHbDVqVVGjCFvRzvlJd5Xa/8AVfJnD88zPUPWj4rFjr/O25/X0jNZO0m4aX2O8rp8240ln0USbXn6lGPi4o/uqm9C6bvZ6OjcV60pXTlKdKpOMfZisqm2ksY5+piyTvLE/p52alfyarHUNap9sWlqUnGorabi3GW1Re9p798ZI3fkloji4rRv0mrHtwrbu/sqUurpVZxfopJ/mT+aT/x1Z/ts2nRXbBo2rhVo17d9ZwU4fODb+hMZolyv8bmjuO276M0pb3MO8tq1OtD4qc1LHg+j8zrFon0w3pak6tGmYSqAAAAAAAAAAAAAAAAAHnvaF2hKzcrWzxO6wtub3wt88sfenjly59DPlzePUPX+P+MnP/PJ1X/by/8A0C8utu5uNtub2nOo25z8fIzxS1u5e7OfDij8dGs6Q0fKE3EeUR7UnBbJ3Cm5pbbTSjBKKWI5a3c95H5IWni2t76ZMnUVOO3Wqyg8xjF1Hjdx3Z3ciJtP0U4eCs99tk1W1otrKDTtaVSb+9KnGT+bOmPJr2zcriRkn+PS5pTXSnXzm1pJf9uBacu3OnCmv21S+qQnvhBQ8lhHOZa60mOluwvq9vNVbapOlUXCdOTT8n1Xgya2055cMXjUxt7J2fdqsbiULXSTjTrNqNO4SxSqy4KM19yT68H4GmmTft4XJ4U0/lTuHqh2eeAAAAAAAAAAAAAAAax2hazrRtnKpHDrzfdW8X8bW+bXSKy/kuZzyX8Y21cPj/nyxX6+3P8AYaW7qo6tSPezcnJyqPLlJvLk2+LyYYnvb7C3jGPwr1Ca0hr9cVo7CSjHGMLgdLZJmNMmLiY4tv21udSU25N5b5me0vUpTcahXGslTnTlBNtqUZJR21JblmWM7ONrcubRasxpzyUmLMXZG1fBXDCUk4pt4xJt5j1wuG8bPxvtOlkpa2nemGJZ1a42qHczUvYw6KjsqEZN+3KSxltpJF4yRMOVuNMW3CNp7nvIt2jHqs6lReUlxRbHafUufMw115VdF9l2sn2+wpyqPNel/BrdW4r2Z+sceuTfjt5Q+Q5mH8eTr1LcDoyAAAAAAAAAAAAAAOfu2fTLr6SlRT/h28I00uXeTSnOX1iv5TJmnc6fQfF0imObfcvPpSOUQ32ttVTIsvjiZlJW8dxnt7e1h1Wqicd5MS53ruVOySr4vkiVbK6UsFbQ6Y50z7a37zcitarZMkRCm/0LUgtrDwdoiYYJy1tKIqN8GTEKWvMxpvPYtpd0NIqi2+7uIOm1y7yPtQf0kv5jRitq2nkfI4fLD5fp0Ea3zwAAAAAAAAAAAAADk7We7dW+vajedq5rvPh3jS+iRiv7fS8bUYqxCMRV3j2yaMTnLbirpI0+BWYa6X+lLRzaojpS4loUtC1OJLhKlDSsS2PVSKdRJ9TpSGflWmKvXXoKlVtZcM7P6GvwjT5meTauR4VrJad1XnFcMszWjUvdx28qRKzq/dOjdW1VPGxXpSz4Kaz9MiJ1MSjJXypas/cOsD0Hx4AAAAAAAAAAAAADkPTMdm6uovjG4rRfpUkjJaO30GC38IY8DnLZT2zLbDlFSeI5SbxnCzveDn9ttJ6SukKUKU5U6VRVae1mE9nEmsc+nEm8RHTrhtNoibRqS2obRyiNtc5NQmbPQ+1yOtaMWXk6TNrqg6n3TrGLbz8nO8WDrDqv3Ec4K3x6deNyvyS1vR113UsnOs6bstPKG30deHCm455YOsZXl3+P3bbRtNXnfVHM5zO5aq4/CumDbRzOCXFyil5tkqz9uuz0XxgAAAAAAAAAAAAADljtLsfs+l7+GMJ1u9ju3NVYqplesmvQ4Xjt63GvusIGmZ5eri7ZMDnLbRkUystVUxo6sk1kmqmTcty0PeU1jODvWYeZnpaW66K0vQgt7X0O9bxDyMuDJZAa+aYpVINRxwOeW8S3/H4L1nt5HVllvzMj6FaaIUlaqFoZ7pDVS1dW+s6a+9cUV6bab+iOtY3MMme3jjtP6h1Ub3yAAAAAAAAAAAAAADwf/wDQWi3C7tbpL2atF0pP8dKTf1jNf0nLJD0OHbqYeZUWZrPawz0yIM5S20lkRKNlZ6XI1GuASv07+ceDJ2rNIle/1ir8X1J8pU/FVj1r+pP3pNkblatax6Y+SF9r6uF3UqbiveUoyWympcN7xlrGVjK45LRPTnNZ8tsCoyYcMkt07HtH99pSlLlRhUrPpuWwvrNfI7Yo3Z5nyOTw48/56dEG18yAAAAAAAAAAAAAA0rtd0C73RlXYjmrQauKa5vYTU4rzg5buqRS8bh342TwydubaZll9Bjllum442k1lJrPHD4M5S3VXIspLVWen3ITsyDb5klEy+pkES+5IW2+SZKLSsSZeGW09vduxLQDoWk7qosTuGtjqqMM4fq9p+WDXgrqNvnflM3nkjHH/H/b0g7vLAAAAAAAAAAAAAAGgOau1DVF6OvG6cf+VrOU6DS9mDz7VH05eDXRmXJXUvc4eb8ldfcNUVZyxtNvCSWXwS4LyOMw9Ol12LKS11lVkhbZkJ2MEyIGzINqZSJiHO1mz9nmqU9JXSUk1bU2pV5rmuVNP4pfRZ8Drjp5S87mcqMNevc+nSNGlGEYxglGMUoxitySSwkjc+YmZmdyrCAAAAAAAAAAAAAAFqtcQh7zCYhq2uLtL22qW1dezLfGaxt06i92cfFfVZXMpaItGmjB5Y7RaHOmlNHTtqs6VTjF7pL3Zx5SXgzJMae/jtFo3CzFlJhrpZWmVdYl9TC0SNgmTINgRKU1b1euNIV40LaDbyu8qNfw6MG/em/nu4vBelJtLLyeRTDXdnSWrWgqNhbU7agvZisyk8bVSb96cvF/sjdWsVjUPlc+a2W82slSzkAAAAAAAAAAAAAAwNK3vdx3cSJWrXbQtM6clv3spMtdMcNP0jpqW/e/mV201xw1fS12qqxNZxwfOPkUmNtGPdPSCksHKYbaZIkUimnaLqlIjS8XVbQ0t5Pm2NIm8Q2jVXUyvezi6maFDKzUlH25LpCL4+b3eZ0pimWLkc+tI67l0Fq5oe3s6EaNrTUILe+c5yxvlOXGTNlYiI6fN5ct8lt2lKFnMAAAAAAAAAAAAAAAxryzjVWJEaTFtNev9UITzjBE1dq5phrt9qBngivi7V5KEuuzx7935keLrHJR9Ts8l8JHgvHJhb/4dyf3SPxrf1el6l2aZ4xf9Uh+KD+ulJW3ZZTeNqEn/PU/cfihSefb9ti0V2cW9JpqlBPq1mXze8vGOHC/Mvb3LarPQUKeC+mackylYQSWES5qgAAAAAAAAAAAAAAAAAAA+OK6AUunHovkDZ3MfhQTt9UF0QQqAAAAAAAAAAAAAAAAAAAAAAAAAAAAAAAAAAAAAAAAAAAAAAAAAAAAAAAAAAAAAAAAAAAAAA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2" name="Picture 2" descr="https://3f42b141583f6182b1c5-cd9b0e5ecc65b307ff31b1b13a2757a1.ssl.cf1.rackcdn.com/2014/12/american-buffalo-gold-coin-heads-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3581400" cy="3581400"/>
          </a:xfrm>
          <a:prstGeom prst="rect">
            <a:avLst/>
          </a:prstGeom>
          <a:noFill/>
        </p:spPr>
      </p:pic>
      <p:pic>
        <p:nvPicPr>
          <p:cNvPr id="25604" name="Picture 4" descr="https://s-media-cache-ak0.pinimg.com/736x/3a/21/d7/3a21d7e33af961669bee5d1051954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76289"/>
            <a:ext cx="4419600" cy="51677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54102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oy</a:t>
            </a:r>
            <a:endParaRPr lang="en-US" sz="8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5000" y="685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oi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4" name="Picture 2" descr="https://3f42b141583f6182b1c5-cd9b0e5ecc65b307ff31b1b13a2757a1.ssl.cf1.rackcdn.com/2014/12/american-buffalo-gold-coin-heads-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5486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5000" y="685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oy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5" name="Picture 4" descr="https://s-media-cache-ak0.pinimg.com/736x/3a/21/d7/3a21d7e33af961669bee5d10519546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62200"/>
            <a:ext cx="5800023" cy="678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Dipthongs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17</cp:revision>
  <dcterms:created xsi:type="dcterms:W3CDTF">2016-05-06T15:33:41Z</dcterms:created>
  <dcterms:modified xsi:type="dcterms:W3CDTF">2016-05-17T13:27:26Z</dcterms:modified>
</cp:coreProperties>
</file>