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8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5829300" cy="2286000"/>
          </a:xfrm>
        </p:spPr>
        <p:txBody>
          <a:bodyPr>
            <a:normAutofit/>
          </a:bodyPr>
          <a:lstStyle/>
          <a:p>
            <a:r>
              <a:rPr lang="en-US" sz="6000" b="1" dirty="0" err="1" smtClean="0"/>
              <a:t>Dipthongs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52800"/>
            <a:ext cx="4800600" cy="3251200"/>
          </a:xfrm>
        </p:spPr>
        <p:txBody>
          <a:bodyPr>
            <a:normAutofit/>
          </a:bodyPr>
          <a:lstStyle/>
          <a:p>
            <a:r>
              <a:rPr lang="en-US" dirty="0" smtClean="0"/>
              <a:t>Unit 28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304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cl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ou</a:t>
            </a:r>
            <a:r>
              <a:rPr lang="en-US" sz="8000" b="1" dirty="0" smtClean="0">
                <a:latin typeface="Century Gothic" pitchFamily="34" charset="0"/>
              </a:rPr>
              <a:t>d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12306" name="AutoShape 18" descr="http://media.tumblr.com/tumblr_m6nixrBf1Z1qcmo46.jp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8" name="AutoShape 30" descr="data:image/jpeg;base64,/9j/4AAQSkZJRgABAQAAAQABAAD/2wCEAAkGBxQTEhUTExMWFhUXGRgYGBgYFx4gGBkbFiEYGh0gGxggHSggGR4lGxcZITEhJSkrLi4uGiIzODMsNygtLisBCgoKDg0OGxAQGy8mICUtLS0vLS8tLS0tLS0tLS0tLS0tNS0tLS0tLS0tLS0tLS0tLS0tLS0tLS0tLS0tLS0tLf/AABEIAMUA/wMBIgACEQEDEQH/xAAbAAACAwEBAQAAAAAAAAAAAAAABQMEBgIBB//EAEAQAAECAwYDBgUCBAQGAwAAAAECEQADIQQFEjFBUWFxgQYTIpGh8DJCscHRYuEUUnLxByOCkhUWM0OisiRz0v/EABkBAAMBAQEAAAAAAAAAAAAAAAABAgMEBf/EACYRAAICAgIBBAIDAQAAAAAAAAABAhEDITFBEhMiUWFCcQQyUhT/2gAMAwEAAhEDEQA/APuMEEEABBBBAAQQQQAEEEEABBBBAAQQRXtNsSjM12Gf7dYTdBRYghPab3OSQAefsCFFpt6wfFiIrkaef4jKWaKNFibNcTAlQOReMWbaFBwp23cj6UiNN4DExOE6EHXmMoj/AKF8FeizcwRkZl6zEEOtTM7509+zDGRfpCHUMWrp25RazR7JeKQ9gijZr1QstVJ45HkYvRqmnwQ01yEEEEMQQQQQAEEEEABBBBAAQQQQAEEEEABBBBAAQQQQAEEEeEtUwAexHPnpQHUoJHEwjvO/D8Mrqo/b8xl7bayC6qncFzXm8YTzpcGscTfJtZ1+yU/MTySfuwijO7VIphQSeJ/DxiU2srX3SFGocuHCUjU/bJ4fSMEkMBpU/M+sZetJ/Rp6UUX7VfqlCpwDUDPkTnCudbJQzYE5kpPqrTnHNovYAHFKCh6QktE8TFEIQX40FeJLRm5OXdmiikMbZaEgeCZiH6Wpyb+8UEWqaQEJBmOQwSHLDUnEMuEVbvsCTM/zUFIZqEYXrmQW3rD6x2eUiksFClDMF32zcfaJrZXBRXZbU7IT3av5jgUN2KanhvnlFmXYAfDNmePUhGGp4OYtlfdVWVK5B6cg9eTxAi32ecCHD/1spJ5fkQ6CztVjmS5YC1KnAOxZlNo4erbjyia61pUMKKZ0ffrzikq/TIDTEHCPnDFJqzUDv73iqq85aiJspaf1JTrxH6gfezrdi6oYzLcpCjKKAnYnXlTL6Q1Te82UgEupLgVqATzr0hJaLzkzksJv+YKhwoKBO4baOrvvIKlqQsB8iCHBd9f7dIFaehNJrg1t3doUTDhUMJ0L0/aGiLWglgtJOwIj5zc011EMMzmeeopxj2yAoWUFXwqLctPtlG0c7S2ZvCr0fS4Iztm7RBJ7uYCSkB1A5vlTduMP5UwKAUC4NQY6IzUuDCUXHk7gggiiQggggAIIIIACCCCAAggggAIIIIACMvfdvMxWFJ8A/wDIjXiNBDPtBa8KMANV0b9Ov4jJzJh5DJuf7n1jlz5PxRvih2R2qaAC7ORk/rGbtM4nEhAcqpTiMzs2dYuW6aGUKYuHlVo7u5QllwCpTABVdK9Ofs86Ongc3WnuJSQEEqbxEip4n2wEV7Resz4qcEkMenOC0XxMwFiiu4961hSlSSHmzRjPy5eZeu8O74El8luXZlznUpQA0w0YcSTTkAYXS7JNlEsoEYiampeumZ0y2jklIcpWoNqguH04ece2LvFUXOSTshG+h39IOh8DVV/y0JSJ6FIKsioUPXEX5RUvK8EYMUpSsT0whweb/l46m9mwqYFzQZqaMcRca1D+EPoIuDsrZ1pdOMjYlRB5Oaw9EWZez9q55VgKEg6MCr1xNFVVjnzZuOYVoB1MtRUT+gpYPzWnnpGxsfZyTKUcJUF6OxDeWT8YdBQYBQO2dD1MPyrgDE2nszPm/MojQrWaDcpGID16xV/5UGHCShUwEg93jHV1pSD06PG8Uju1Yk/Cc06/6S2XDyiK1BE5LhQ/SocNH+0LydD7MRY+zzLaYkgDJRmIQWPNQc8BXhBY7rCphP8AErwDUZg7FxXlGmtc9JlmVNScQq7hm3YVI4wksMxKZuGYApLMlTfWjg8YfmFHaJtolTwE4Vihd2JA3qQfSH0qaO9QoghRzBzruOdPSKl6zhLwEAKZiz+IciQ7NpSOLww2hKJ6C4poQoNQg0p12hsQzX4p6/1N0b6bQ0sF/LlFUsoBQgtnWviP/t6Qosc4iYjG7kUL55NwHs5RLLlY1LOhJLn3s/lE247QNJ6ZvrNPC0haciHESRjbjvbuirET3Zdhnk7EcwMo09gvKVODy1hTZjUcxHZjyKS+zlnBxZbgggjQgIIIIACCCCAAggggAIIIrXjae7lqXsKc9PWE3WwQgve1gzVFNSGT/t/d4TWjFhVvtx18ovIAQhSjnShOb5+pPkYVXhMxAau/JuUefN27O2K6FyZqScSmI+pGR413i0L1OApTLBdndqszsK096xxLMkAYg+rAOQxZthlvrFS0TitbS5ZD00045M0Fvoqjmbau8JxIJL/CjR+LwG71FLqCSDVi25zGX1eJF3bMCXLb5AkceNeHOKxvVcsEkpUADmNadH6ecA/0T2W8u7OCYkJl7sAnaqqN6RNabJLUcSXSRkUj1+Ko4mFKLyVMBURLR/Upx6N5B4UTZRxlSJzqOSZXhR6U55mGo3yJuuDbSL3Eof5qQBQYmJRqzqDtyLR2L0CXXLGIapSSQeIphpHy22WmefBNrUtUt0INIqCRMR4keQJ/IEWsf2Q5fR9pFuE9HhLEfM7EHzH2ixZZomAhTFVUqTr5uxff6R8VsU6anxy1qSdWLeY16w6untdaAtlICvQ01D0duUHg1wFn0mQsFSpSiza61y4Qvt1zqC1d1NwLLEeGis89Hy021iCzX9LWpEwEBQ8MxJcFjkWZqHiRnDa2TXQFOxT4i2QAzPJvekRwh8nzq+r1nypvdz5ZExNULxGvFLNTh0iOXeMxamMsks7ijt0j6D2iulM+zlRFUeIEZjf09QIzloJlpEuaoBvgXVjnQ6A+6xdquAViz/jZIShSF+EZcB9RFqwW4JJALA60LP8Ap98IYT097IC2DoUz6saEcaxRvG6UsiZgCgp0kuQUlnBBBFdncVPBp0UPZtq7xMtSNH4/C+499YYice7Sj+cO/nTl+OcY7s/d5RNUCVqlKDkKrgU7A5MxfzbN42V0h041MwBppufRuOcJiPZ8jCkrL6AAAl3yA9ekKrjt6pEzEE4TXwu7voQKNUVHAw2tM9UwlTMPlGwGR/qjL9pLemTOz8SU1AZjmQDxy84S+g/Z9IuDtMLQyVIKFHqHAdjqk840EfIez1rwgV8QIYvUqoc/6jH0i6b8TOOAjCtn/SeR+0dWLLemc+THW0NoIII3MQggggAIII4mzAkFSiABmTAB3Ga7R3shQ7qWrEp3JFQGenE/iFXaLtGpboQCJYzJoVe2y9jOXFbu9VNADMRU9T75xzZMtppHRDHW2ahKO8UlJHh34Ub19IqXhhUrAmiU0J1q1OVYsXBO/wApdXKXA4DP9+vCObPYyqqi2p6mtebxztGq0IryTLQhRFVg0Tvl5RTllahiQCMwC1dqQ5tdkcrIIo2jvRzTaphMm1zUpKUHClzUAZnPh5CEi0eTrasMhSyA9QBU5UJ1ziyqdJYMhR/qT8X1ipPtaAEpSk4sNVHf5n3FeUSWezFaMZCz/qCQOmZ38opITZWN6SyVS5ksh/lwgljlUOOkJLfOlpdNnEzEGdJ+GubpI+hh/wD8OlYmmhSVEirMOp98oYS7AZZKpJC0agpofpDtIVMS2azTJstPeqlI6P51pFW0dl5iElUtQUP5VAEeTUjTTbxQrF3qcPFIJy4Z61MKZ2EOZcyv6VexB5sPEyk2bNlqqhA3YH8mJJNvlr8WBQUk0IDsRqGj22TVqJE1Tg5H8kCJ7olCUoFICkuHDxd6JotIt8qevElWCaGDgFLnbrtwjT3fJUUEOSCDQ/EksaMWcA5EMeMKDdsha8acIVVwPuknrrDG7ZYSsYcQUzYUnwq6RLpjNBZrcFSACQThwq4u4PnUiEF52LvJCnDjCCObfkDzi3KlBOPR3JGWQ23q/Q8jZnzR/ChL/IUk6ZZ00OXsNNbsf0ZD+PEiUiWuWcZFJiC6FAgUWlXwrFRiSwINQTWL8i0iZZyAS4YsK/2Id3EUO0Uk9yXyCcQOlOPQ+XGFd02lZIoUrAYmoJByo9RnF/2VhwzWWmQxkq4kHb5S/CHd3pM3wpDJBy5UHVoR2W1Y0oDH/Ld+Jo304xobsMwjCKE58H2P3jMbLFumiWO7lEYtV5hLcNTtHzTt7d4lzUzcSiJgDvliSzsdHBB5vH0mdYQkFSlMkff80YR8p7SXibTacATgAdAcAkYSSSfe0VjvyJfGjTdkpQZaySVHV6NwGm/SNbdttTLmpWUlkv8Aj0eKfZ+TLlSUAprmRrlmeNPSJjaQckgZ+x5xnfusrlUfQJE4LSFJyNREkZ/snegmI7ohlIFauC9Scg1TlGgj0Yy8lZxSVOggggiiQjJdsbxciSlvD4lV1YkDy+0a2Pm95qUrGoD4lFXMl6RjmlSo1xRtmZvifMTV9CMw55Pl73jjslInHGVS1ITMSkoUoEYgXqCWxJYu4px0ihfdlXmpaQakgO5oODa7x1/h/blqmTcaiSUISlyfCmW6QE1oEggN+8YV7Wb3s111WtMqYz+FdCNnqD0L+cauzygA/tjWMZOsoTMlnFkQ5z1IFN2KT1jWSbUGKH8QFKu42pWnveIixzQss8kMBUZsdnP2eE9vkKSoowEpcklLOH29fONTdkkFPiFRl6jOIbR/11Fq4QC+WavFE1Ssae2ZZC5OE4pZGgd2BB8yBni6RLMkBICpU3E+vHz/ACREl8Swkh0nVqOzcB5x7cVwG1TCUqMvA2I6kKdqfNkc4auTodpKzlE9c1SZapWImgKRXqG9YY2DsvaFKo8pO6jTqgGuv5Ebe77rlSf+mgAsxV8x5mLsdMcH+jnln/yZpPYyT8y5iuoH2eGNh7P2aUDhkochiVByQcw504Q0gjVQiuEZOcnyxUrs3ZCXNlkk/wD1p+jRcmXfKUAFSpZAoAUAgDyizBFUhWyGz2REuiEJQP0pA+kSJQBkAOQjqCGIzva65+9lmZLT/mJqWzUG9SP2jGyrOO5SMicx5inOnmY+qRju2d0MnvJaWBfGE6E/MBx1/cxhlx/kjfFP8TH31IHdBGbsCP6QHH1fkDrGdnoWZ8soDkkBmzSXejbB+kaoWdU4pYGozbVmr0ADxfk2SXZgV4XWddg+QoaVGWrRzJ0dDKdnkMpMsAOWcnLiQNaUjT99gBSgBxQHQk1PP9oo3XdjqM2Z4XqQTpoPe8e2y9kS1pAIAYk4QSW0oBQ5+p2g4J5ZBPCioqWSr+UNQchpz/EZq6bslKtC7QurrUpOoHiIDB9fi8m1jU3heiVJKSML0NBkPY9mObHMkYXUhNMsnDez7ESml2Vv4OpltSmgRpV2f+1B1MULZegcDAAWce+pj2+L4syElRcE0AAL9A3rzijYnV48B5qLsk/uYVUCND2VvFCFkrThxBsVaVq/DKujcY3UfNVhSksAA/CrfaNl2dvyXaEAJJCkgODmWo4rUR1YJ6pnPmj2OIIII6TA5mGhbNjGDnhwEjnlWoJjfRjrbZcHeHUKIHLP6Ujnzp6ZthZ8z7UWKb4sIJTuNuHRoW/4f2ki1hByWlQHE0I9AY315ynkkjjX+kPXyj5SucqRPCyFpKFhWRcAF8toyx7TRtL5Pqdvl40LKizhQBFGIqGHMiGNy2jvMBmABYDLY5Kahfj99YqzklSEo2ZXGunm/rvRbYbaZFpQlYOGY6VH+XCzK5OSH/EZLmi2tGsu22YnSQzE9d2jq0KItEsjJSSOoYj0xeUVP4ZQUQncGug4dBHlpt6StKXKVgulxQtmH+UtA+Nk1vQxvWzhYSpKR4VAkbjI+QMT3LPRKdksFEYjqGo/IR6uYlQ3cfsXLxFdw8KhmU0O9NX8jFptTtEPcaZqAY9jIKUZanQVBK82yCq/UQ1lXmsJcpxbOWPm0dMcyfJi8TXA6ghdZb2SoHEkpIz1HpX0jwX1LOT+X7xfqR+SfCXwMoIpi8pe7NoxeIzeydEn0/MHqR+Q8X8DCCFa7zUfhlg81e3ihMvBRJC1qT5ADr/eJeaKKWNsfWi0JQHUW23PIawvn3q9Eodx8x+1XhZjGKtSzE4iTXj9oqz5hchKq1oA/qzxjPO+jSOJdnBQJSSfCMy23F4XyJc2dM7wsED4XyJJzG7DLKvnE0q7pkxQM4pKR8KEgtxKq+Llk/pbtgmAgIADZU9c4x+zX6LEyy4gyvI5Nsff7LbZY0J8SinOj584qz0zjRSiAScqZ7nOIkXZjA8bAEuSSSp9zs2XPjE2n0UlXZesS5SjUuangHYc9PekN7zZaMmc5Aa6czy1ioi5lP4a11PEPTXZv7Res9zhAKkpdRzVmenCDlbQOk9MWWW5hMWZs01bClBphFc/PT1aHJswA8MwNl7HWJJs9FAUK8h5kxUmsonAoHkfV9tX4QCEXai9lSgmW5xTHA4DUvoW9TF/spaRJnImrURLYJ3+JwBuWz5coyfa6f8A/IlnOWlxjdwTr6BLHVjFy5pxtCkqYgJcAA0IGp4kvyHWNFqmKrtH29CwQCC4ORGRjqEvZK0JVICUqCsJIzrn+Xh1HdF2rOOSp0EZ7tJZ8zotvMftGhihfk9CJKzMDghm3JyiciuI4OmY+1WYCUlJPxKD7fjQDrGV7c3YFSO9b4dRpoXbMb6xs7cgrTLL4kkF+o315xHedl/yhiALqS4aimNH918n4Np2dfKozf8AhteP8TKCVVXJGBTmhABwneqQA+4ixeNmxTFk1L4U8AHJD8yT0jxElFkWqdLQEBSfGEhgoAu4/UK04kQ1uOamYlK0nEFEl2GYPsQSqT0NWuTHXT22mWecJE9IVKSQnGxxIHE/MkefEs0au8cOJE1DKBYpKaiuxD0IML7wudK1TWSCFHUaMCA+mQbkIS9lr1XInqsUwEJ+Qk0Y/wDrXpFNqa0FeLN9KXhl40gEPUb8K0fq8cSrwR3nxM4ZSTmNj+em0U5k7uTgneFCslP4QT9oXXhYVOCk4gKgu8S3QJWapUgLQQgttXLzyj2yzSqW5ZxQ8xCm6pgKHBYgVQohxy1IiG13umVMSsqKR8KknUc8nEO+xePQ2troZaWY0L+9K048IkmWXFhIYvn7aPJEyXNQ6SClWoyPR4hlzO7aUo0d0Kb/AMSd9oHyLosoV8uRTo7+XCmkeGYHLYkq30pvHE2YVMU/FmFPQjbj5xNKnFQDu+oevrnzEP6EcKKiGDEijuWiBalKocJ2q/lrEloQ3jAPEHI/iJZMxKvEGpnWoPL94XdMf2LVXc5+JWEZhJYct4YSyE0AAA3pHE9wcSWB1B1iKzW2rFISo6A6c8LHlC0h7ZYOJWoHJ45SFJNSG9PP+3WK9pmkE4KEaZg+ZAglXqMlkjRi1TnTWHaFTJ1IQs18R20PT2IJngqA4GY2hdawU+IEB/P1ijbu0iZZEudRKgyCMzvyby+kK70Ohyq2S1Bvm0S7eWbxV/i1oeoIagUXT50MKV2lK0ul1DNIo76VH3iki1TUJHezRs5qaban1hWyqG18Wzu5JtE6WUywQkmjOSzAO5rGesxmWkUBQhRJbUj9VMgaN+wDbtHapZupEtUxK8doQEh3UipmVGbkJNP1xWscybhSmWnBk6tSDX/TQvrmI1cVFImLbsS9tpBRJQgfEVJLasKP/uMcdmAqZQURr+rd/o3OO+1X+WJeKq+8BLuSxd31NSmphl2WsCsBJZKSSWyDGo9vE37SuzZdlJLTgygGCnD56M3kekbSMHdNjxTkAKGJJBcGgAqecbyOn+O/ac2b+wRlu29owhAzoot6D3xjUxj+1RJmnZKQAOef19Ied+wnEvcKuz9vJCkLJYEYT0HmHfqR0b3uCUJb+YH7P6+sfP7ymTkTUiUHLuoHIop5Z/SNrd1vTNkAhTfLo4I0I/EcvKOlqnZ5PuzvJSg1S/m1PrFC65CZKB3aWQalLnUDJycPL8xobPVIwljnwPR/vTjWKEiVhUtBFH3oUqqOWo6RLjVUCZUsVtSq0TEBThQCwS1PlIIPEep5RHedhSJgIDY0sW1w5DYkYjnFi22PupmNKWxUxMKFtDmHA0pSPbfjMskJxEVDs7tkcklw4BLRPyivsR3hY5oSxeYjLDmpI3D1I4Ham0c3OqYkBPiQG8JV8KhmwLlv3jVWK1JXLGKhB8iNONdYqIsKQoo0zS9HBy5HT8RTfArM9b73XKVjMpTpzUhi/OpBBigi/wCVaAe8QUGny0fkHI6iNXa7rCHKUBT/ABIL03Kfx7MEm4JS6pSUqOzsemsPXAX2J7vtIlkqlzAU6pK6fkesW7V2iRNSqWFIWf5cbEbexHVu7NoAZaSoaqeg5jSI7P2CsywCmjF6kMcqZZU/DPAknoG+zixdqlyy0yW43TU8y+cWbX2tsahWf3SnoSlQL/7fMRzM7Py5VVSwQ4DjLyOXX1i0jsnZVgr7sYv50oD8HbTpAqegetlS7O3FnWsoMxQOiilQSob8DwLRct18WdPi79GNmThLmp2ckjg0QWG5kymWlAKf5mqOLfesPjY5M1HiShRbUQaegehFcvalE58UtbpLYgk4VvkQkEqGWTRYvG1IzwzG4S1Cv9TU6xZF2iVWWAxrhPnQnOo9c4Yy1S5qBQkihABodRk45QqvQXW0Jbs/ilg94JSk1KHWcYGmIAGrPEFuk2hTJ7lGdCVOkcTkXH2hzaLOUkKl9U1Dj6P7eLUialWFQLjJiGrsQfpDoV/B8/Nx3klYCFpTKfIKdTDbFqedPSHMjs4jEFTXmTBXxAmp2LVyFBtGitswyzVJwEVY1/0sX6ezJZJyVpDBRBqCa/TxUivoW+RHakqQ+CzqwpGYAY8M8X0hXZ7oxPMWQSTV+gZhtlGt/iChTKFNC31p6xKsJbEgivBwfzEpJj8qMHPsiTODIKyjERQsCfDrnvTYRctN6qSKAI0BZyzu+wPmY1OJC6KZKvIHqRFRaRiCFBIOhyrvB+h2Yyz3Uu1TBOmA5UxHMvt58nMaNMkS6FBYe8ovEYS0xFD8wNa70r9eeUdTJfd1StxsawnbCyx2esgXNStD+EurRuHF42cKrlu4y3WWdQFB96Q1jtwx8YnLklcgjPdoLEQTNdwSKfysG8qRoYjnygpJSciIqcfKNExlTs+f3hZUldNR5j+59YS2OyzJU6Y//TUBiTuasQflLBjQu8ayfZlIXhUnLKmb7HUesVbfZsK3wkBQfN6jbzjgaaOxNMq3Ve9VJS+IOcBbE33i8LwSspWg1AZQoFNQ5E1bkYW3pdAOCejEFILlqUyzbLUiIZlmW7pAJ2ORzcOK9a6bQX0FLk1Fpl95LIzCh4Tx0Lk8or3eMSSFDxJZ96ehHERkLDfU2UohAOAKOKUvNG+BWYHmId2m+VIKZyZaiMlYauOB4RVq7FTqi1akFJxscJPibTR2bzju1WRwkpOFQqlQFBwrvtwiWwXpLnIOEpUlXHzCgdeEcWaYlA7pZcfKp3PItRx6iFSsLZNZ7UpxjUMY0IYnluIpWub3C8aQSksVJAcpfUDZ9IYTpGIUPjTkd+Bq7Uj1MxMwVDKFDWoPm8DQkztNoCmUMTKDMUEUPA/eF8wd0p0eKXqkE4k+TvyiQSwlWNIdOoBNOI25ezKqWlYcN+eohN2NaI0XihYIxBjmFH6iKVslM4lreWoYShnz/lLP0J6xIq5kfFMQG/mpnxOmQyj2bckpQpjAOy1P/wCxEPYaRRHaKUhRlzJoSWqHKDy8SmMSm8ZaQVpmJwnMFQKctG8Iy+sV5vY+ygeOW4PzFZ/8i8H/ACPY1MUhQ4YjhP584dILKUjt3ZUqZagltQkqSeRArElu7YXexWJqQvglyeYYv+8W5Vx2aTRUkA/0uD6OeXGE94dlJdqV4Ed2kVUrAyjyBHqaQ/bwLfJPc3+INnmLEs94H/SopLasHYcxGgXbZahilKYsS2AsqlHADmrcfOIrmuey2RGGWiupYlSuaiIltN84SEiTML6gp/8A1QQpNDSZ5Zb9lTAUF0KFCGKQTrhxsCH2gmLEk96F+HNQJDbOBorLn5R3JvELHis4dvmIYNQbt+0J78uqdOr4ES0l2SCx5qPxDyhc7Cq0Pf4mXOTjSoKGRbMPuMxHMgKlHD/2jRmyNGYnnGXs9y2iV8M1sgwA6l2i0rxlphmEpYBiAObDN84Vq7H4jy1yjml8QqGy68IJox4VYGLBxUGvR4b3V2dwsZi1KAqEOW61rD9UsGpAflG8cDe2YvKloyUqwzlJGJKq/CeGj9N4dWK5UJCcbk5kfLUvlrDWCNo4YozlkbCCCCNTMIIIIAI5slKgygDzhNeFhKeKdKVHB9IewRE4KRUZNGVkKcFDB2Oeo8ooS5eFWEjLThuCaGNjPsSFaAHQjOFNuutTu2IjIgsY5p4WjeORMT2+w1xIopqpYHEBtx/MRWazpWAUln1A/NIdS1KACVA8MSW/vFKZIwKKgPCSSoAb6gfWMnGnZalejL/8FMmapWIgk0IBY8wCHPD2GNosSygsQ51JYn6Q7tEtKk1POreoEU7OgyWBZQJzxb7nm9dYT5HdoTWa8rVJWJc2WVEsygXB4cW4Q0tQUtpkolExvmRTkWILdIYqkpIbCw4f3pFRajKqScGqg1ObDL0gYIq3derKMtacKmDhvp/MOIiS1TCkKWKpqSl2pwpQ+6ZxcmWRE1P83TLq0eIk4EslCSBmNfJoGCaK9ntQZ8QCTyYjrSIV2hSKyziDvhCiRXYAFj08otSpsibR2IzSwBHAhni2mxBAwpoDlsX95wVYXXJCq1KUn4FdaZ+f1ilZ7HOCqEJRszqrsdPdIt2hc9A8IQpOzkfZj5xWk34lwmbJmy1GjlBKfNJPrA6vYJOtE8mUiWSpSVKUfmzLfb6QC+ZI1IbdJGXT30iwi1yl0SpCm01HMZwJu6UPFQHgw84qn0LXZ5ZrzlLJONCjwIBHQmPJ0lBNFJHr0zziNSEVKSMVWLUB65xQs1gnIU+LF/pr/uhW62gpdM6vKUr/ALbBt6vzrl+8S2G2TGAVhPQ05DN3pDayyFrABlivF09aNDBFzJ1J6AfvFxxSe4kvIlpii7kqmkp7tiA+dPy8NLLcwCgpbFsg31MMbPZ0oDJDffnEsdEMKXJjLI3wEEEEbGYQQQQAEEEEABBBBAAQQQQAEEEEAHK0ghiHEUp11pNQSPpF+CJcU+RptcCeVdK00CgU7H7bRBaLvKXdNNdRD+CIeGLRayMycubh8JIUh2GpHPf3nEzA6OKxopklKviSDzAMUJtxyiXS6D+nL/aXEZvA+ilkQi/glSzjkktqgjwnWlPCeUWJE5K9CleqVUUDw3HEPDBNyqBfvXHFH7xSvG4Zq/hmBtKMac3iPSkui/OL7KtsuyVMOKqF0ZQUyqcaOOBDQS5UxAYlM3jQKfiwwnTaLdjuScmhm03UXU/NsotC65uWMEcT+0L0pfA/NcWL02/DRfhOxy5g5R4e7FQfKpryrF6V2dGJ1LLbM+fFTkRclXSkfMfIRXpSfJPnFGdSqWqhDn9QY9EqrEM24wpgAXLFwS9P1Z9K9Y2MmxoTUBzuc4sRS/j62J5t6M7dtxrHxLLcQH/aHCLAgNRyNSYtQRrHHGJnKbYQQQRoQEEEEABBBBAAQQQQAEEEEABBBBAAQQQQAEEEEABBBBAAQQQQAEEEEABBBBAAQQQQAEEEEABBBBAAQQQQAEEEEABBBBAAQQQQAEEEEABBBBAB/9k=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0" name="AutoShape 32" descr="Rope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xMTEhUTExMVFhUXGRcWGBcYFhYXFxgXGBgXGBoYFxcYHSggGBolHRcYIjEiJSkrLi4uGB8zODMtNygtLisBCgoKDg0OGxAQGi0lHyUtLS0tLy0tLS0tLS0tLS0tLy0tLS0tLS0tLS0tLS0tLS0tLS0tLS0tLS0tLS0tLS0tLf/AABEIALcBEwMBIgACEQEDEQH/xAAbAAACAwEBAQAAAAAAAAAAAAACAwABBAUGB//EAD0QAAEDAgMGAwYFAwMEAwAAAAEAAhEDIRIxQQRRYXGBkSKhsQUTMsHR8AZCUuHxYnKCI5KiB7LC0hQVM//EABoBAAMBAQEBAAAAAAAAAAAAAAABAgMEBQb/xAApEQACAgEEAQQBBAMAAAAAAAAAAQIRIQMSMUEEEyJRYRQycbHwI4Gh/9oADAMBAAIRAxEAPwD4+wmM+qjXCbwYzUY4YZz+iAEaeazEGx+eWUoXuI4IqQvzBCun+l2WnAphQtj4zAKYX7gN6DDvRk66IAf7wFvw+LUyew3KNr6ANxW0nLS6yzYjqhBS2oYyqHOuUDEbxN/5Sk0JlucrBIuDCEhW1MmwmvVmp/KAZo3DKEh2FSaZTabgk0nEmFKQSaGjoMWLaM1uYICxbVmpiOQum/zRv+HK6S0LTTcTAOX0VMlCnC2GL80pxG5XUMklW1mqYiCrFoUbU4BA9qFOkBZcVq2Jsyssytvs11y1OKt0dHjU9VJltiVm2polacisu1LNckTM7lSJQBaGRUqgihSEAVChCJUgCsKpEqQMYI5Kw6+9A9xyOSJoskMZSaZ87IcMEoaToKbtTpfIGEE5bkuw6CJk3++CAzEKmugkaSntbi/uCXAkKa+6uo0A6pmG8IWkOHFFgCyDn0QuEISFZyCYmRoV2VCNU00pi9oRYgGi4QuzJTmUo16I2Ur71O6gboXsxwuBTKNKLnsir7HUaA9zCGuAcDphdcEx8Mi4mJF1TqkmegQ7LibGt14LFt4yW6kLLLtbbQFMXkpvBhC0sPgJ1yCPYvZdWqcNNk8S5rG30xPIE8JQbRTLTgcIc2QRuIMEc5VvJHGRRCZVENA1N1KQUr3uleRCWlAQnNoyJVFkJ2JsBgW7YWw1zhms9OmLo6AIBCamk7NdDVUJWwis+0BaCNUraFC5BuzKAihEGKy1XZmxZahITiFQaixWKhWQiDVZCdgKhRHCiBlQiCNrE0ssEmyjKnVLzOefdEadgeaYwEtkDcEmwZnayU178w3+Sqa3duvwSGlHJI+lVM74BQ0xxjmo2IJ4KqTt6AsuoBusrLYAhMweH0VYb8krJbEYZT2VNNFCNO6tlNDaJbJgvPBSnUOQTqwAbxGnBJ2enbO5Up2hrB6nZWtfstOoMLXNcKLyCJkDweF3xYqYAG8sfuSvxL7Dwmi6hSMVGEkNBIkGJAvEjpabSVy9i2t1MnDBa4YXsN2vGYkcDcHMd17L2N7aG0gUjTqQA5ubnUqeIkFuRDQ5rW3N5McTDdW0dcJLUioPk8g32dXtLHDhaf8AbOLyXX/CvsP31Z5q03OZTpufBloLgWgA5SLkxaYjeFu/+thwAe/CXQLXtxn5LXtv4jbs/vKTWVPhYxzZinUDTEEls2BPiEyQRaxSUreCnpKKtkohlGlV2ghjhTdFMS2PeG9NnuwLZhxJvAcV4B7ZMn9yuttvtR1YXa1jGlxZTYCGNLjJNySXHed2i59Olv5hNOjLV1VN44B92MMhA6nYBNI0TA2bJbqOdvoVRZAuk1GXW7BEpVZlgdUlPJLYg0jHNWGQ22fyTah8TRoqHzhO2KxYBOaBzJC2NZdZ30720TUit4oUrIMC1YbQoynmnvFuszCmhixWsU7oH04TUhGUN1Vlq006clSqy/NG/I7MmFRavdBWnuDcFUoAT0BPH6ITSsTB1jpA9bLZVpYnBgvBPYEmfVG9oLgLwIt/S0zfmsvUNXyYn0oMcI++y0bLRgZSJ7k5SiNOTw1O4fymubMQI0bwAE33mVLngLORSpEFwOf39UDqS63uxDsRuT6D91lANomfuy0WpZLeRDqQwuI4RwV7NspPTzK3ChppYSd+sJuzWkxaTfkk9TGAMoonCeB9UtjBM8VscLf3XRNpBpg5R5lTvEYKzbA758kzBhAtr5J+CQbXEW4b1ods2IAE5cCOKN/RLWbOczxGXCNwRmkATuT3UrTlmnNogtueM8Ak9Qe68HPbmvT/AIOecT8JaCTTAxTEuJiSMss+C4RZqvS/gGnj2g0YEVWETeWlkOa4GRrNuKG92CtCW2aZ137a10MYR7xpqSwtc0t92HudiP5YDHSTHTXyf4ie572yQYbFrjOM+kdF6TbdlrNrVB7ljMRINQPrS4TJMF5F7SNV5baasvcc7kDkLAJTpPB1a836eezFSpzZW5lwBpc8lqoUrT9hBWMEWvv4Kd+TiMpbcEJrRHdMYy5OgUa2BfJJyEiqjbHfYqzQkEkWAlacAxdAmvEsEZyWn1Ub6Ko5FTf2Vup281pcz6BFsdIGJ0knkFpvwQolVaeERF4vzOiyRqt9NhdnqCeizPZaySkEgdOKOjEEQga24WiqyAeKG+gRmqCBKAs8J5p2CwGn0Ti3wnenuLS7MtNqo0rcZhaKY8PGyoGx5o3CqzO1lsladyUT3iGFsHdig9JmOtkVBpM8vUqA9cvRG2zRI+IT0JhYtm1ZEPAkAZDzJGfIJ1AQCdwEdTn6Jbhcg2gQfVP2USHE5DPmMh5IbwTZmdRuNc/Mn5AI6NHDc3OXAWHdaQ0y4DJrI/yMNnzS3gX8uSN4PGRfu5m+cduCN9MZDIfJE1pmBoP4TBTtwAScibMtSnOfP9kVRlwYy0RFskxv+yiOYBT3BfQqo2TG/NNaMt1/5VMp3M5ptYRYJbgsxPaSRnEH6J1IRhbzz7o8Mlp4RHNamsBM2yhDmBhqsm2i9t/0p9nF21PdkKdI/wC57mho7B68qQJkCy+q/wDSfZI2erUIu94bO9rG/wDs93Za6PukPTXuF/inZcMzugdV8l9zd3MnzX238bU/Di4EL428C5HLqlqYkzr8jOnECi+CeXqk7XT8WNvwzcHQ7k6oIBjMkdk5tKL2IdZw81lupnGkzK+mA0xk4KsIkA6fPNaGxY5tkkdFnjU9RvSTKqlYxlMQRmZMHhmhpGJE6h3Y/QphyxfdjEoazZ8WmXzRY6B2mhhdAyBJRtpf6Z0JsOWZVhsiUVTMZ5T1TsWOTM/4QO/ySqrLtHBajT37yifTu52gB+gTsirMrqUYd59EbxnO7zVuGSJzbGUWAjZmyY5qVjmioCCe6ldluqd5H0DSNo3peHXfJTaTbA809rw0ZXNumqbYIzgRZRG5wlRFgJYNOfkB9U2kcRbwEdtPNARfiCT8vUBbG0mta6cQqAjDlhwmZJ45Qpk6NksCa1LCBOb5PSXAd8JPKN6KifCWj7P2Fe1iapzhji0cqYFNvk1XsYuSLXBE8BeergiRmHTBaH5GSPIz8klot1gffMptY2mND209VG0ZgSBdsb72nlfyUoJZwNcwNaBqRJ65D1P+QQ7UcLMGpu7rkO3qjs5+I/CMhlYWHpCFtx7x2eImN7voLHyS7D9hc4fCNLu/uIy6WHdCGX5wqoixOsdSSR9Vr2TYn1PeOYMRptDnNF3EF2EloHxQXCeYTpt4JqzNnJ+9wQOMlU2cI4/X91dJvpKTQg2j0TD6Zq20SWF+kgcybwOQgnmN6qkc1LtA1RGt8B5/RfX/APp3UA2KmJ1qTzxu/ZfIGHMcl7//AKf+0opupnR2IcnWjoW/8l0+NL3Gmnyeu/ElMVGRu818e2z2e5j3jQmQM+fLMdivsm1HELLwXt7YXP2ljGCS60SBJnedfqq8j9R6ejGMo7ZHkm0hYFrpgEw9sGQCI8BixFpKKrs8EkTBtoRP9wMHoF0aWyOcTgggwIMA3xASHaxrxGqY+k5pDnBrg8Zky0mAc25OEjuuOzd+Jo/ByBQIkCIzucOWoxRfglV7twgfzw4LoOtEtOmWd8uE5X1VYASWkgYZJmGuBtoYk8Oa0RjLwtPps51IHCG4Sd1jcRJI5KSMAEi8HhaRC3O8UWE3IETiEySJxC27vOaXRccJzAaRIJtmRLQDfOTzTaJ/Cj1IW2HNO+T5JObQdY9F0KbmuLgBJkkuiZb+rKfP0RVdnZlj8ABAcGfmF8M2Jad+k5ItEPwH1L/hzaJ73KAO8PdbcFOBhDgSCTcEDdFr2jI9sljqti0g8QQR3CFwcmr489NZQl9jy+aJ+XM/JDXbGIHOST0sPvioD4R17oZzhAbtyqqcgrBgHkULbuHC/kmOyHPgAqqjI8D3Tfd26KgNPu4SbDoyteQotHugb37KJ7hUW+ne8wS0GNwJynhfotbR7xzP0ueIncSM+H0QbQ2zbxkeoBmU7Y/CAY+Fsj+4iIP/ACUN2a3eDKx5xtf+Zzg8nc4uBnuUVV4D5AtDrcSeHNSmIA3wCOQdP3yVudk4Z28rk+iLJbwCKZbAM/lB5wCfMotmEvc4aYo6gtb5lquu8kNnMA75howgHeQAPsIdmJIJnMgDlP7BNug7DYyfDNplx3NBgRzPyV1X48MCCZAAyGUDirquAAA3gnoYE8i090dNhaQBd0EjkYvygqeh/QLqdiBkCGkjUtufMrb7N2v3NQPABI8MD4YcCDTP6pA7gLHtBwNFNrreIYo+I5k8pKumfEN0DqLOA8gZRdO0O6eDZ7WbTqVRUDX/AOoxpLQDhxBraZw2kl2EPPFxuc0pmwgHxBwBa7pAkHdFiL2sr2SuGR8Ju7DBN7nEcJ8UTOkHSZVUwML7mMwXF5NyP1EkAAZeV10zVO3yd0YRcbpWBtTg7CwHwtJa0mxIxFxc6dS5zjwsNJSGtAHmnOdLuAgD1P3wSpkE8j2lccpOWWefN22I2e88wux+H9t91UZE3d4uIdDT0GfOFy6ebjxFhxyTtjs773/f2FUJNSwKPJ9m2Z/hO9o+S8t+IdmxkPbmMjzXpNipA0A+c2ieeEH6Ll7W1wFhnlab8V2eQj1fHZ5quxhY2Ww5uEEgwXsnWZGIS0Dqc1n23ZWue5jKjcAbiFzeWtFtC8zeP0nJbtop+FwBsYbO6DIvosGyU3Pc2mHXBLb5DxZyNCT9yuI7rFV6TsOGAGlpaSLThM3EwXCR5Lntow4yZEaGL7zn2812xs0uDMWZi3iAMwYRO2BobncEjDMGOIK2jF1RlKSuzzdSm6HZloMxuLtRwtu+qyUKJmJg6OkgERkZXqn+yOIsDaZNr200R7V7Fgi4JiYnfnnbcnukuhVH5PPUsbWuE2GhgnxiM4yIHK3G4U6RdOFp0sBaTkIjVa/amxGmQHTfUHO/yPotmxUHuYQCcIwudeL5A881k5XybJVwcupsTmipiY4YYaYHha5zrB0g4hDXdYRv2BogtdjBDTLWwQSJIe2bwZF+MLfUpMa4GsHAVCPEcUtGJv8AqA/nIhwgghU+qTifaXECwDchJMCwGSlSHJWqZ5loJa5zj4sRabaNgz6DpzgmN8p/lbTs0U8RGdaoRP5mllFsj/OmQd8t4rKWHqZt99Ftq4f+kfPasUpugmsBMi4Acb2mI/hLY3Xf6Rmn4PSTyv8AL1Q1G3byA7An9+yzUiKBZ5XHcKM+SI3IHKY3QmFsXUyYGXGomnkPJRPcIbtTbj+0j0b8lMcNHGbK3m8nOWzukEk+h7oKhExqJ8gfokVYwC0RcGJ4A5DmT5JJs0Z6jlnPyTH1MMkaOIHSRPoUl95O50dII8/orRLKe6Z5NHL8xHkE81AJHLTU4ST3ACAUM4zOF3dt7f3ABG1tn8hfiXTbefCB1Q+B5BDbmbgD+Fqq1TJ0ECTwBbhA9Ulre3rcj6dkvaTYcInpB66JIfAZEt4gEdQJ+qouJOp8IjnAMeSvaLSRo7FYWuAeth5q6Yh5iDE8chp5KSTfs7aeNuIAh5YXCBJDgJHouh7eaA5zQ0AExEWiIAA3Xy4rj1LYTuLSPXsu1t7ffNxjO3398VpB3Fo7/Fl7mjz9JwtrfTpI9ULG2B0gjfx+fktdXYTYhrrgkuHhLoLWxORDXEDK0pdXZXNbnhOZa6xblMg3yOfkl6drkmXiSvAGDvIB4O8QH3wQ7OYLT66SAZPRWadSMUi7pvIMiDpPE5ckp2J14EZ2dOQOpABzA6hL05Ixfj6i6Pq/4b9qsfQDZtEQc5gA+YWTbKr7txGR5tzkfP7nw2w+1MBLWmAYINjc+MTHOOlrhdXZvxGXfFEjdcTq08DqOq7H74Z5OjRk4u2ibfVNQGJJymTnewMxAmJj8vGUj2d7Ne4EN+LPkM/4XZfsDXw5phhgiNQb2XW9jUPdEVCfiloFrgQSTraw6lcunBuVHoamolGzkbP7JcJL2w4ZkW7haTRJOjuWY48F6quKVSC4A+ZVHY6f3+y6fQkcv5ETyT2Bs27zJtrJWOvVHDdkF6vbPZ7CLeZt5Lgbb7KDQSajWjeTAHVZy0p/BrDWh8nm/atcOYG6h2YuYPLkt2zNaKIk4YHhAbGKSbulc6pt9MPLWk2sHlpDPqAtu21XAgOuRbCJI7rnnFrk3hNNYZk2jZn1S10iCSLu1GHt8QhKfYlszhkAjiYtlmVqbTwtyznoTqONguftYhwAuLk78UHD2N+nFKCVi1Z7Y2zZ+I2tbVo0WThbRMf5VZ7w0E/3BcouGIyBAH8x97l1fbdYOfs7xFqVQu6uZhHLwFca+7P0V6rud/SPF1cSY8GxMAS0ZenL6JJFt51+fqiGRPC3OHffRRrbCeXk468lkjMVRbLjGoOe77lXtLmwIykZ68TGWSdQIDYAJJkG14DT63PbestWkYsP0iON/mqqx1SCrHCY4NPdoPzUUq1MpucLe2ER5KkqAdSExy5jQW54nJ1XZoIccpOeuh5wT56otjAHeIvoHgi2Qgt7LZX/ACgcYHE/vJ5KrGlg5jrtysZO6dANbk+vBJFHESJgfESNBkSO62PaC1oF/EzqBcT3BVUWxTJNiQREbwSNLfC43TTE4iHCaji0YQS7AybgOeSwX0AgdENV8AnUExuki09QDbcEdRpbGpnvIYSSf8ie6vaaRwjPOT1Ex2BKGxURrLWyg+QEE9QD1V1xIEQQZH/G3oEyRDhE2k9WCfNMFMgtsLOB6kgDrl3UXkaRnLczoXEATfwiB8+yqmIM6R8h80wNhvZ2WpmI6pb22aN5PbCCI6uPZO8C20NpUyQ0HcPKLeq6/wCH9o8L2mPDB4X9RPryK5dQQwNFz3ExYdyOnJafZFQBznEw1wwTP5jcHgJb0BT03k10pbZJmjaXYS9uEHHcTfCZxS2NdCMr9k0dqwk5k2cCHOxYg2Q2wvF2jKSRI0V7dTdnOJrxAJ4+KHTxI6Lf7B2Cq9uEkjDoLZ6jeLXWlO6PWUlVnK2qgMLoD2i7TZ+YDm3ngYjS/JYWPaTgL8RcY8QeTJFgTo2Y1zvIyXqtu9h1bgXOcyfSFlp+yCQTjBcPyi40Oc53HJUlKKyhOUXwzgU6xc8im0Q4k4pAPxYg0hmKRMQSIubwEbdjImDBnASIs4EjDORORiSII1sOm7YvdtjCXGScOIxhsAAd8WJzOESseyNe8gGSRAknWLkWsY00A7G99DcVWTr+wvadTB7p4EjF7sgziY04CSJsWu7hzTqtP4k2x7Bs4Y+CGVHHnim/GyRs2wsY5pBBeBVLoymr7gAdG0R/vWD8R7R4xqGtA5S5xJ7Aok3CTrmjm1pf4r+zRQ/E20NzY08RLT1vC20Pxg42LSDoIN+psvNbK5wcJtn6kHnl5o6lSI4XInKY+vml+VNYZxbsHoqv4pdkGkQJuCD3/Zc3a/ajqmZJO6+GZGp4ObpvWDaWgBxGXgj/ACJOXEQpTpEEt1wtm/FwPLw4h0T/ACZMe4N2yVnAmARujha+a63sTaMbDSeA2qyMM/nblA3kehC0fhbaA4+6fm6XN3QIBA6/NYfxFsBbVY6nYmSODsh1Enstm4zhbN9GTu0Pfs5zxdFx9pBiT+o34wBHKy7+ybQK9PFGGo34xvGWID1XL2in4XGbehEwfvguVw24OrVfq6dIwB0tvmZH+Id9XZJNQEN4wbck+lbLMx4jkMoieMmeWSoUpk9s4vrKhHlyTYpjLAfptwmRJ5ZBNqbOPdC4zImLgQJInWzu6Gq2LXnI6Wvl3lHtsANYLgtHMSXx5OHYIQJGdg+JwsMhv/Ll0bHVOayS+crc5GJpjlIQuAg3/U2d5k/v2Wim4Y4/LIPCMUxysiy0sCXUmO8RBkxlllyUTmtItnBInqoluYqKbSESLXM85ac92Y6clG1DNpgQOwA+a00R8XHIbuKz7Mzw9++QvHDsVN4CqCw2xAgk8wBBa0RusDkhLJpy3diAA1+Ht4vVPaN8XA6xY/PyWiha3TlLQ3L+4SldiowOoTDcrgz/AEhokGeI8uIS6kmHbySQd8OFt0EHpKcZiTYWk8Gjvf6osUaREWI1tPO8mOKe7CChZp67xuyOs8CDl/SUdKxOgkzvloaJ4mWk9kZEQ06HoWy8DrhA7qObB6OM6+IX9Y6JXQ6pmao0y0Dd4rZZCOhlGaYnKBDHRqBhwwDGdwOQnVPDcRBPruc7EO5anV2eDiTiPKbADSfIQqBo575aCZBIJb/lJDrdD3UDcDHTldw3+ECOt/NPwSXTcfFOmZvzknupUbIAEfD64IP3xRF5JoN+0Ob7tmjZ9B5TK3Vaj6lMiSKdIh1pl7tS7fmAB/SsgoiMW4kA8B+5PkttN0UBq7UTncS374LeMqVHa8QS+jkUg6QzMEEm5IJJJYJObcJtPNHslY06he0x4YjIGASDG+/qn1mBpdaTZk9M/NwlAR8RsRgPWHB3KIb5wpU3ZyW4u0dHaqod4S4B0SIMzIzHDVYKoeWuAJD4OGD5X32+Sz0nfACbjIa99wg8yVq2eoHNF/huQcwJ3C+drKo82jtjrKapjfYYlxnwiYE3/NIHQG/RYPazC6qeEzwgtbH/AHHoRouj7NY8bQ0VDJLSZP6sU4iQbyxjeOe8rlmqS4vOb4z/AKyzLdJxeSTRHkyuKQNFkw+Abt+R14SeyAtkEZ2jphd/6haqZwmMpuOHwCOWSyjLp5mPq5YS+Tkoe44pLv1DqAIj/iL8UQiJIvYE7sWK/HIlLDpgaa9ZDvQQnU8iP1G++C6T1g5JRKAdiBaaZLXGSIuRDjJHAH/tXpvfCuxr/wA04XDc4DEY4EXH9y85SnEDaRAE5Xw8Lj70XU9gAscA3LEwydxbFzqQ1wk8FrCWHZpoyqQinTdTrFzbGWnh8YzHLEIWujSFRgLRAdisTk4WewHgZI4IvaVTxsaJ/wD0Y4xqAC42I4EXWTYq4GISZMkf3zPoctVbdLJvGaU/5MXtSiGvhou2xM6B2fIT9wkgQCBmcyZgSc++nAZrTtVAtcQZF2i+fGN5Jc2+8nil4JuAC0HSwmLZxOgUJGElcmzPVp66X8gD6nsEVUDHP6WtP+0kFAHeOZnIweADtLbx0CsXaSN2u43z33CTXwZiXC5GXwgczOnN3qtbKefU9CbcjfyKz1gfBxid/hxH1I7LSDDcgLQdZnEPop6HEY3aCLBu/dvUUp7bgAaRly1v2uqWqsYmnUJDdb3/ANsZ8gUVB9oB0PMZx6hIabDfiIJ5ZRvz80WyvkSNROcQDnpx8u2FEvk0iL9J7axYCAfJF7+c98fx1g/ykssw7+24fLzKqm0zbMzugak31j07EeBp0MLxItOZjQ6+sN7b0s1JLhx5SYF5zzH/ACRTY7jM6X3jdn/xQU/ibOeXPxN+nmh8CkPq1IdBykNnWMJy4TBVU6gLrH4iRy8f890ms6DbhHMCPmo0kGZ/NA5gj6JMLGgi3Mzwkhx/702pWlx4k9LD0E91ja63DEPORffl5BOdBeP9vSI+SeQYdd8CMrweIl3oAm1DLpgCcJItYholojSZ/lZBUnBJg+I8MyfmRzWo3mN4i3M69+gQsCvss1BhFoxXN/1CI63T6hloFrEW3+Cf/HuQLrE10QcgLDkMQHkPNXUrc5MeoJHDKP8AJGbLcmx4v1cOpJOW74PmqYAJ0GFwk20vnznklNNoJuCInfYTwsJPQJwN7aSQcrzDT3vyaqSsEjN7o4sIEm7iIs1rBF+mGRoWxnMH7RptaQKYhzYk6l8Tg6zEag7ytlDbMLS0MBc4BszYCCTJi4u49VldQio+/wARgnMgGCTG+3mtUynUVjs27ER7xskyAWwQTcM93YiQDc5/q0yXLq0MNQt/S4f8XRlutAXT2HaAC1zreKZuYAwzGpzz1gHNIdTOJ0m8Em2LISRwuD5JN3H7Jm7SMdVplztxBykXLXAToZcJ6LPtTYkX+Jw5gFpB4iJHQLZtMFjp1z/tGIDza0n+0LNt+Tv8otfQX8vNTzEisMW02B5Xtuv6+a1NqeEjiB1Npvlc9lkpwGuN5+Ec3SfRPptOX9QM5XAPzCzeBJ4NWygkgDQlwJiAHSTyEk8p5LobGAGNJ3ud1Biw1FjfgDqucKviaRnA3cIHLPuntqxhOghscvlkFSfTNIumW6tLnPvJcQByc4dJJaehWWgf9QWEA5SMyMWv9s9QjBEDhGmZvI6lxtw3LPRMGZuZP+UWvvNu56U22K8mz2hXmDm4/DrOZmNbEib5ncsO0PFmSYFzGp1I3Z8Yte6Lb3lxMAgQImxADYnKxLQNLCUNJsxIOGQYB01y1IPQq7G5C8QDnEAQG1BbjTJGfPzTSyARllHOYngJRUKAvlIxA7rCBHSByhHUZEZixE65zPG3zUNkifd/CSMgeUS6Y7DlI6BUMNvnlzs7TstoIEH+kk23XI53y/q4LKGWI1Anv/MpNDeGPpPpR4muJvcEgRNtd0KJbaZj4Vaan+wWzDSYYmLWHOCfUBMptw8oMdSLHv6qKJMzkaKT79xe+7VHQcMXlymcvJRREErEKacQJg+X3YoA1wDSRBJLpkQSCMQ3i6iimeK/vTCOUw8Jx56jyN/Uf7UTKRmZtI6+J5M+VlFFKdujSKwQ0w0QSTEjpn98lnDxpnLbcDb5jurUWsVZk3bGiGtuMyGAzzcfvimMfIEfFv1uook0g4YMGb5Tla0mZBG/0ATn7DUc7DhyJcbtywyBc/0hRRaQgmzeMbI3Z3tc6RcE6g3mPviFo2ag58lsWgbvvVRREYrftBfqoD/45adRFs7gi0W0sMuKY03yzJ8z+5+yoolVYIBcywHCf/Ge8dr7019B9yLSc5FhaPP1CiicI7hrI13s0kAQADGuljuykxHosg9kuqF0OBjeSL4hbIzcx1nlSi6fQhVGuxUHs/sY2MjwOFtTYHMxlJ8lbPZkXJkDhHDKbHxDUqKKXowFsSLq7Kw/nIJkjw5RkfTzTnbNYyDYxcNuSTYEONvh/ZRRC0ofA1FDdnoNAxB5tERILTnnGdtIWL/4tMfFixTImL6QQNDz8oCiirZGqoTSNmzUmEi2I8QBOmpPiBjyvoLq7IYHgaWHw4SGk+KBO6cu+kKKLSEVRSGOokuxEAn4bwBiE/laDe9NtosDJKQxjQ7A/DM3sYuZBzJAI0G/RWom0ikiy1riQQ2figtEQIzIHKeIStqIa0Y2tuZkC5kmbxz3ZjMKKKZ4WCJ4Q0kHV44A26XUUUSsq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data:image/jpeg;base64,/9j/4AAQSkZJRgABAQAAAQABAAD/2wCEAAkGBxMTEhUTExMVFhUXGRcWGBcYFhYXFxgXGBgXGBoYFxcYHSggGBolHRcYIjEiJSkrLi4uGB8zODMtNygtLisBCgoKDg0OGxAQGi0lHyUtLS0tLy0tLS0tLS0tLS0tLy0tLS0tLS0tLS0tLS0tLS0tLS0tLS0tLS0tLS0tLS0tLf/AABEIALcBEwMBIgACEQEDEQH/xAAbAAACAwEBAQAAAAAAAAAAAAACAwABBAUGB//EAD0QAAEDAgMGAwYFAwMEAwAAAAEAAhEDIRIxQQRRYXGBkSKhsQUTMsHR8AZCUuHxYnKCI5KiB7LC0hQVM//EABoBAAMBAQEBAAAAAAAAAAAAAAABAgMEBQb/xAApEQACAgEEAQQBBAMAAAAAAAAAAQIRIQMSMUEEEyJRYRQycbHwI4Gh/9oADAMBAAIRAxEAPwD4+wmM+qjXCbwYzUY4YZz+iAEaeazEGx+eWUoXuI4IqQvzBCun+l2WnAphQtj4zAKYX7gN6DDvRk66IAf7wFvw+LUyew3KNr6ANxW0nLS6yzYjqhBS2oYyqHOuUDEbxN/5Sk0JlucrBIuDCEhW1MmwmvVmp/KAZo3DKEh2FSaZTabgk0nEmFKQSaGjoMWLaM1uYICxbVmpiOQum/zRv+HK6S0LTTcTAOX0VMlCnC2GL80pxG5XUMklW1mqYiCrFoUbU4BA9qFOkBZcVq2Jsyssytvs11y1OKt0dHjU9VJltiVm2polacisu1LNckTM7lSJQBaGRUqgihSEAVChCJUgCsKpEqQMYI5Kw6+9A9xyOSJoskMZSaZ87IcMEoaToKbtTpfIGEE5bkuw6CJk3++CAzEKmugkaSntbi/uCXAkKa+6uo0A6pmG8IWkOHFFgCyDn0QuEISFZyCYmRoV2VCNU00pi9oRYgGi4QuzJTmUo16I2Ur71O6gboXsxwuBTKNKLnsir7HUaA9zCGuAcDphdcEx8Mi4mJF1TqkmegQ7LibGt14LFt4yW6kLLLtbbQFMXkpvBhC0sPgJ1yCPYvZdWqcNNk8S5rG30xPIE8JQbRTLTgcIc2QRuIMEc5VvJHGRRCZVENA1N1KQUr3uleRCWlAQnNoyJVFkJ2JsBgW7YWw1zhms9OmLo6AIBCamk7NdDVUJWwis+0BaCNUraFC5BuzKAihEGKy1XZmxZahITiFQaixWKhWQiDVZCdgKhRHCiBlQiCNrE0ssEmyjKnVLzOefdEadgeaYwEtkDcEmwZnayU178w3+Sqa3duvwSGlHJI+lVM74BQ0xxjmo2IJ4KqTt6AsuoBusrLYAhMweH0VYb8krJbEYZT2VNNFCNO6tlNDaJbJgvPBSnUOQTqwAbxGnBJ2enbO5Up2hrB6nZWtfstOoMLXNcKLyCJkDweF3xYqYAG8sfuSvxL7Dwmi6hSMVGEkNBIkGJAvEjpabSVy9i2t1MnDBa4YXsN2vGYkcDcHMd17L2N7aG0gUjTqQA5ubnUqeIkFuRDQ5rW3N5McTDdW0dcJLUioPk8g32dXtLHDhaf8AbOLyXX/CvsP31Z5q03OZTpufBloLgWgA5SLkxaYjeFu/+thwAe/CXQLXtxn5LXtv4jbs/vKTWVPhYxzZinUDTEEls2BPiEyQRaxSUreCnpKKtkohlGlV2ghjhTdFMS2PeG9NnuwLZhxJvAcV4B7ZMn9yuttvtR1YXa1jGlxZTYCGNLjJNySXHed2i59Olv5hNOjLV1VN44B92MMhA6nYBNI0TA2bJbqOdvoVRZAuk1GXW7BEpVZlgdUlPJLYg0jHNWGQ22fyTah8TRoqHzhO2KxYBOaBzJC2NZdZ30720TUit4oUrIMC1YbQoynmnvFuszCmhixWsU7oH04TUhGUN1Vlq006clSqy/NG/I7MmFRavdBWnuDcFUoAT0BPH6ITSsTB1jpA9bLZVpYnBgvBPYEmfVG9oLgLwIt/S0zfmsvUNXyYn0oMcI++y0bLRgZSJ7k5SiNOTw1O4fymubMQI0bwAE33mVLngLORSpEFwOf39UDqS63uxDsRuT6D91lANomfuy0WpZLeRDqQwuI4RwV7NspPTzK3ChppYSd+sJuzWkxaTfkk9TGAMoonCeB9UtjBM8VscLf3XRNpBpg5R5lTvEYKzbA758kzBhAtr5J+CQbXEW4b1ods2IAE5cCOKN/RLWbOczxGXCNwRmkATuT3UrTlmnNogtueM8Ak9Qe68HPbmvT/AIOecT8JaCTTAxTEuJiSMss+C4RZqvS/gGnj2g0YEVWETeWlkOa4GRrNuKG92CtCW2aZ137a10MYR7xpqSwtc0t92HudiP5YDHSTHTXyf4ie572yQYbFrjOM+kdF6TbdlrNrVB7ljMRINQPrS4TJMF5F7SNV5baasvcc7kDkLAJTpPB1a836eezFSpzZW5lwBpc8lqoUrT9hBWMEWvv4Kd+TiMpbcEJrRHdMYy5OgUa2BfJJyEiqjbHfYqzQkEkWAlacAxdAmvEsEZyWn1Ub6Ko5FTf2Vup281pcz6BFsdIGJ0knkFpvwQolVaeERF4vzOiyRqt9NhdnqCeizPZaySkEgdOKOjEEQga24WiqyAeKG+gRmqCBKAs8J5p2CwGn0Ti3wnenuLS7MtNqo0rcZhaKY8PGyoGx5o3CqzO1lsladyUT3iGFsHdig9JmOtkVBpM8vUqA9cvRG2zRI+IT0JhYtm1ZEPAkAZDzJGfIJ1AQCdwEdTn6Jbhcg2gQfVP2USHE5DPmMh5IbwTZmdRuNc/Mn5AI6NHDc3OXAWHdaQ0y4DJrI/yMNnzS3gX8uSN4PGRfu5m+cduCN9MZDIfJE1pmBoP4TBTtwAScibMtSnOfP9kVRlwYy0RFskxv+yiOYBT3BfQqo2TG/NNaMt1/5VMp3M5ptYRYJbgsxPaSRnEH6J1IRhbzz7o8Mlp4RHNamsBM2yhDmBhqsm2i9t/0p9nF21PdkKdI/wC57mho7B68qQJkCy+q/wDSfZI2erUIu94bO9rG/wDs93Za6PukPTXuF/inZcMzugdV8l9zd3MnzX238bU/Di4EL428C5HLqlqYkzr8jOnECi+CeXqk7XT8WNvwzcHQ7k6oIBjMkdk5tKL2IdZw81lupnGkzK+mA0xk4KsIkA6fPNaGxY5tkkdFnjU9RvSTKqlYxlMQRmZMHhmhpGJE6h3Y/QphyxfdjEoazZ8WmXzRY6B2mhhdAyBJRtpf6Z0JsOWZVhsiUVTMZ5T1TsWOTM/4QO/ySqrLtHBajT37yifTu52gB+gTsirMrqUYd59EbxnO7zVuGSJzbGUWAjZmyY5qVjmioCCe6ldluqd5H0DSNo3peHXfJTaTbA809rw0ZXNumqbYIzgRZRG5wlRFgJYNOfkB9U2kcRbwEdtPNARfiCT8vUBbG0mta6cQqAjDlhwmZJ45Qpk6NksCa1LCBOb5PSXAd8JPKN6KifCWj7P2Fe1iapzhji0cqYFNvk1XsYuSLXBE8BeergiRmHTBaH5GSPIz8klot1gffMptY2mND209VG0ZgSBdsb72nlfyUoJZwNcwNaBqRJ65D1P+QQ7UcLMGpu7rkO3qjs5+I/CMhlYWHpCFtx7x2eImN7voLHyS7D9hc4fCNLu/uIy6WHdCGX5wqoixOsdSSR9Vr2TYn1PeOYMRptDnNF3EF2EloHxQXCeYTpt4JqzNnJ+9wQOMlU2cI4/X91dJvpKTQg2j0TD6Zq20SWF+kgcybwOQgnmN6qkc1LtA1RGt8B5/RfX/APp3UA2KmJ1qTzxu/ZfIGHMcl7//AKf+0opupnR2IcnWjoW/8l0+NL3Gmnyeu/ElMVGRu818e2z2e5j3jQmQM+fLMdivsm1HELLwXt7YXP2ljGCS60SBJnedfqq8j9R6ejGMo7ZHkm0hYFrpgEw9sGQCI8BixFpKKrs8EkTBtoRP9wMHoF0aWyOcTgggwIMA3xASHaxrxGqY+k5pDnBrg8Zky0mAc25OEjuuOzd+Jo/ByBQIkCIzucOWoxRfglV7twgfzw4LoOtEtOmWd8uE5X1VYASWkgYZJmGuBtoYk8Oa0RjLwtPps51IHCG4Sd1jcRJI5KSMAEi8HhaRC3O8UWE3IETiEySJxC27vOaXRccJzAaRIJtmRLQDfOTzTaJ/Cj1IW2HNO+T5JObQdY9F0KbmuLgBJkkuiZb+rKfP0RVdnZlj8ABAcGfmF8M2Jad+k5ItEPwH1L/hzaJ73KAO8PdbcFOBhDgSCTcEDdFr2jI9sljqti0g8QQR3CFwcmr489NZQl9jy+aJ+XM/JDXbGIHOST0sPvioD4R17oZzhAbtyqqcgrBgHkULbuHC/kmOyHPgAqqjI8D3Tfd26KgNPu4SbDoyteQotHugb37KJ7hUW+ne8wS0GNwJynhfotbR7xzP0ueIncSM+H0QbQ2zbxkeoBmU7Y/CAY+Fsj+4iIP/ACUN2a3eDKx5xtf+Zzg8nc4uBnuUVV4D5AtDrcSeHNSmIA3wCOQdP3yVudk4Z28rk+iLJbwCKZbAM/lB5wCfMotmEvc4aYo6gtb5lquu8kNnMA75howgHeQAPsIdmJIJnMgDlP7BNug7DYyfDNplx3NBgRzPyV1X48MCCZAAyGUDirquAAA3gnoYE8i090dNhaQBd0EjkYvygqeh/QLqdiBkCGkjUtufMrb7N2v3NQPABI8MD4YcCDTP6pA7gLHtBwNFNrreIYo+I5k8pKumfEN0DqLOA8gZRdO0O6eDZ7WbTqVRUDX/AOoxpLQDhxBraZw2kl2EPPFxuc0pmwgHxBwBa7pAkHdFiL2sr2SuGR8Ju7DBN7nEcJ8UTOkHSZVUwML7mMwXF5NyP1EkAAZeV10zVO3yd0YRcbpWBtTg7CwHwtJa0mxIxFxc6dS5zjwsNJSGtAHmnOdLuAgD1P3wSpkE8j2lccpOWWefN22I2e88wux+H9t91UZE3d4uIdDT0GfOFy6ebjxFhxyTtjs773/f2FUJNSwKPJ9m2Z/hO9o+S8t+IdmxkPbmMjzXpNipA0A+c2ieeEH6Ll7W1wFhnlab8V2eQj1fHZ5quxhY2Ww5uEEgwXsnWZGIS0Dqc1n23ZWue5jKjcAbiFzeWtFtC8zeP0nJbtop+FwBsYbO6DIvosGyU3Pc2mHXBLb5DxZyNCT9yuI7rFV6TsOGAGlpaSLThM3EwXCR5Lntow4yZEaGL7zn2812xs0uDMWZi3iAMwYRO2BobncEjDMGOIK2jF1RlKSuzzdSm6HZloMxuLtRwtu+qyUKJmJg6OkgERkZXqn+yOIsDaZNr200R7V7Fgi4JiYnfnnbcnukuhVH5PPUsbWuE2GhgnxiM4yIHK3G4U6RdOFp0sBaTkIjVa/amxGmQHTfUHO/yPotmxUHuYQCcIwudeL5A881k5XybJVwcupsTmipiY4YYaYHha5zrB0g4hDXdYRv2BogtdjBDTLWwQSJIe2bwZF+MLfUpMa4GsHAVCPEcUtGJv8AqA/nIhwgghU+qTifaXECwDchJMCwGSlSHJWqZ5loJa5zj4sRabaNgz6DpzgmN8p/lbTs0U8RGdaoRP5mllFsj/OmQd8t4rKWHqZt99Ftq4f+kfPasUpugmsBMi4Acb2mI/hLY3Xf6Rmn4PSTyv8AL1Q1G3byA7An9+yzUiKBZ5XHcKM+SI3IHKY3QmFsXUyYGXGomnkPJRPcIbtTbj+0j0b8lMcNHGbK3m8nOWzukEk+h7oKhExqJ8gfokVYwC0RcGJ4A5DmT5JJs0Z6jlnPyTH1MMkaOIHSRPoUl95O50dII8/orRLKe6Z5NHL8xHkE81AJHLTU4ST3ACAUM4zOF3dt7f3ABG1tn8hfiXTbefCB1Q+B5BDbmbgD+Fqq1TJ0ECTwBbhA9Ulre3rcj6dkvaTYcInpB66JIfAZEt4gEdQJ+qouJOp8IjnAMeSvaLSRo7FYWuAeth5q6Yh5iDE8chp5KSTfs7aeNuIAh5YXCBJDgJHouh7eaA5zQ0AExEWiIAA3Xy4rj1LYTuLSPXsu1t7ffNxjO3398VpB3Fo7/Fl7mjz9JwtrfTpI9ULG2B0gjfx+fktdXYTYhrrgkuHhLoLWxORDXEDK0pdXZXNbnhOZa6xblMg3yOfkl6drkmXiSvAGDvIB4O8QH3wQ7OYLT66SAZPRWadSMUi7pvIMiDpPE5ckp2J14EZ2dOQOpABzA6hL05Ixfj6i6Pq/4b9qsfQDZtEQc5gA+YWTbKr7txGR5tzkfP7nw2w+1MBLWmAYINjc+MTHOOlrhdXZvxGXfFEjdcTq08DqOq7H74Z5OjRk4u2ibfVNQGJJymTnewMxAmJj8vGUj2d7Ne4EN+LPkM/4XZfsDXw5phhgiNQb2XW9jUPdEVCfiloFrgQSTraw6lcunBuVHoamolGzkbP7JcJL2w4ZkW7haTRJOjuWY48F6quKVSC4A+ZVHY6f3+y6fQkcv5ETyT2Bs27zJtrJWOvVHDdkF6vbPZ7CLeZt5Lgbb7KDQSajWjeTAHVZy0p/BrDWh8nm/atcOYG6h2YuYPLkt2zNaKIk4YHhAbGKSbulc6pt9MPLWk2sHlpDPqAtu21XAgOuRbCJI7rnnFrk3hNNYZk2jZn1S10iCSLu1GHt8QhKfYlszhkAjiYtlmVqbTwtyznoTqONguftYhwAuLk78UHD2N+nFKCVi1Z7Y2zZ+I2tbVo0WThbRMf5VZ7w0E/3BcouGIyBAH8x97l1fbdYOfs7xFqVQu6uZhHLwFca+7P0V6rud/SPF1cSY8GxMAS0ZenL6JJFt51+fqiGRPC3OHffRRrbCeXk468lkjMVRbLjGoOe77lXtLmwIykZ68TGWSdQIDYAJJkG14DT63PbestWkYsP0iON/mqqx1SCrHCY4NPdoPzUUq1MpucLe2ER5KkqAdSExy5jQW54nJ1XZoIccpOeuh5wT56otjAHeIvoHgi2Qgt7LZX/ACgcYHE/vJ5KrGlg5jrtysZO6dANbk+vBJFHESJgfESNBkSO62PaC1oF/EzqBcT3BVUWxTJNiQREbwSNLfC43TTE4iHCaji0YQS7AybgOeSwX0AgdENV8AnUExuki09QDbcEdRpbGpnvIYSSf8ie6vaaRwjPOT1Ex2BKGxURrLWyg+QEE9QD1V1xIEQQZH/G3oEyRDhE2k9WCfNMFMgtsLOB6kgDrl3UXkaRnLczoXEATfwiB8+yqmIM6R8h80wNhvZ2WpmI6pb22aN5PbCCI6uPZO8C20NpUyQ0HcPKLeq6/wCH9o8L2mPDB4X9RPryK5dQQwNFz3ExYdyOnJafZFQBznEw1wwTP5jcHgJb0BT03k10pbZJmjaXYS9uEHHcTfCZxS2NdCMr9k0dqwk5k2cCHOxYg2Q2wvF2jKSRI0V7dTdnOJrxAJ4+KHTxI6Lf7B2Cq9uEkjDoLZ6jeLXWlO6PWUlVnK2qgMLoD2i7TZ+YDm3ngYjS/JYWPaTgL8RcY8QeTJFgTo2Y1zvIyXqtu9h1bgXOcyfSFlp+yCQTjBcPyi40Oc53HJUlKKyhOUXwzgU6xc8im0Q4k4pAPxYg0hmKRMQSIubwEbdjImDBnASIs4EjDORORiSII1sOm7YvdtjCXGScOIxhsAAd8WJzOESseyNe8gGSRAknWLkWsY00A7G99DcVWTr+wvadTB7p4EjF7sgziY04CSJsWu7hzTqtP4k2x7Bs4Y+CGVHHnim/GyRs2wsY5pBBeBVLoymr7gAdG0R/vWD8R7R4xqGtA5S5xJ7Aok3CTrmjm1pf4r+zRQ/E20NzY08RLT1vC20Pxg42LSDoIN+psvNbK5wcJtn6kHnl5o6lSI4XInKY+vml+VNYZxbsHoqv4pdkGkQJuCD3/Zc3a/ajqmZJO6+GZGp4ObpvWDaWgBxGXgj/ACJOXEQpTpEEt1wtm/FwPLw4h0T/ACZMe4N2yVnAmARujha+a63sTaMbDSeA2qyMM/nblA3kehC0fhbaA4+6fm6XN3QIBA6/NYfxFsBbVY6nYmSODsh1Enstm4zhbN9GTu0Pfs5zxdFx9pBiT+o34wBHKy7+ybQK9PFGGo34xvGWID1XL2in4XGbehEwfvguVw24OrVfq6dIwB0tvmZH+Id9XZJNQEN4wbck+lbLMx4jkMoieMmeWSoUpk9s4vrKhHlyTYpjLAfptwmRJ5ZBNqbOPdC4zImLgQJInWzu6Gq2LXnI6Wvl3lHtsANYLgtHMSXx5OHYIQJGdg+JwsMhv/Ll0bHVOayS+crc5GJpjlIQuAg3/U2d5k/v2Wim4Y4/LIPCMUxysiy0sCXUmO8RBkxlllyUTmtItnBInqoluYqKbSESLXM85ac92Y6clG1DNpgQOwA+a00R8XHIbuKz7Mzw9++QvHDsVN4CqCw2xAgk8wBBa0RusDkhLJpy3diAA1+Ht4vVPaN8XA6xY/PyWiha3TlLQ3L+4SldiowOoTDcrgz/AEhokGeI8uIS6kmHbySQd8OFt0EHpKcZiTYWk8Gjvf6osUaREWI1tPO8mOKe7CChZp67xuyOs8CDl/SUdKxOgkzvloaJ4mWk9kZEQ06HoWy8DrhA7qObB6OM6+IX9Y6JXQ6pmao0y0Dd4rZZCOhlGaYnKBDHRqBhwwDGdwOQnVPDcRBPruc7EO5anV2eDiTiPKbADSfIQqBo575aCZBIJb/lJDrdD3UDcDHTldw3+ECOt/NPwSXTcfFOmZvzknupUbIAEfD64IP3xRF5JoN+0Ob7tmjZ9B5TK3Vaj6lMiSKdIh1pl7tS7fmAB/SsgoiMW4kA8B+5PkttN0UBq7UTncS374LeMqVHa8QS+jkUg6QzMEEm5IJJJYJObcJtPNHslY06he0x4YjIGASDG+/qn1mBpdaTZk9M/NwlAR8RsRgPWHB3KIb5wpU3ZyW4u0dHaqod4S4B0SIMzIzHDVYKoeWuAJD4OGD5X32+Sz0nfACbjIa99wg8yVq2eoHNF/huQcwJ3C+drKo82jtjrKapjfYYlxnwiYE3/NIHQG/RYPazC6qeEzwgtbH/AHHoRouj7NY8bQ0VDJLSZP6sU4iQbyxjeOe8rlmqS4vOb4z/AKyzLdJxeSTRHkyuKQNFkw+Abt+R14SeyAtkEZ2jphd/6haqZwmMpuOHwCOWSyjLp5mPq5YS+Tkoe44pLv1DqAIj/iL8UQiJIvYE7sWK/HIlLDpgaa9ZDvQQnU8iP1G++C6T1g5JRKAdiBaaZLXGSIuRDjJHAH/tXpvfCuxr/wA04XDc4DEY4EXH9y85SnEDaRAE5Xw8Lj70XU9gAscA3LEwydxbFzqQ1wk8FrCWHZpoyqQinTdTrFzbGWnh8YzHLEIWujSFRgLRAdisTk4WewHgZI4IvaVTxsaJ/wD0Y4xqAC42I4EXWTYq4GISZMkf3zPoctVbdLJvGaU/5MXtSiGvhou2xM6B2fIT9wkgQCBmcyZgSc++nAZrTtVAtcQZF2i+fGN5Jc2+8nil4JuAC0HSwmLZxOgUJGElcmzPVp66X8gD6nsEVUDHP6WtP+0kFAHeOZnIweADtLbx0CsXaSN2u43z33CTXwZiXC5GXwgczOnN3qtbKefU9CbcjfyKz1gfBxid/hxH1I7LSDDcgLQdZnEPop6HEY3aCLBu/dvUUp7bgAaRly1v2uqWqsYmnUJDdb3/ANsZ8gUVB9oB0PMZx6hIabDfiIJ5ZRvz80WyvkSNROcQDnpx8u2FEvk0iL9J7axYCAfJF7+c98fx1g/ykssw7+24fLzKqm0zbMzugak31j07EeBp0MLxItOZjQ6+sN7b0s1JLhx5SYF5zzH/ACRTY7jM6X3jdn/xQU/ibOeXPxN+nmh8CkPq1IdBykNnWMJy4TBVU6gLrH4iRy8f890ms6DbhHMCPmo0kGZ/NA5gj6JMLGgi3Mzwkhx/702pWlx4k9LD0E91ja63DEPORffl5BOdBeP9vSI+SeQYdd8CMrweIl3oAm1DLpgCcJItYholojSZ/lZBUnBJg+I8MyfmRzWo3mN4i3M69+gQsCvss1BhFoxXN/1CI63T6hloFrEW3+Cf/HuQLrE10QcgLDkMQHkPNXUrc5MeoJHDKP8AJGbLcmx4v1cOpJOW74PmqYAJ0GFwk20vnznklNNoJuCInfYTwsJPQJwN7aSQcrzDT3vyaqSsEjN7o4sIEm7iIs1rBF+mGRoWxnMH7RptaQKYhzYk6l8Tg6zEag7ytlDbMLS0MBc4BszYCCTJi4u49VldQio+/wARgnMgGCTG+3mtUynUVjs27ER7xskyAWwQTcM93YiQDc5/q0yXLq0MNQt/S4f8XRlutAXT2HaAC1zreKZuYAwzGpzz1gHNIdTOJ0m8Em2LISRwuD5JN3H7Jm7SMdVplztxBykXLXAToZcJ6LPtTYkX+Jw5gFpB4iJHQLZtMFjp1z/tGIDza0n+0LNt+Tv8otfQX8vNTzEisMW02B5Xtuv6+a1NqeEjiB1Npvlc9lkpwGuN5+Ec3SfRPptOX9QM5XAPzCzeBJ4NWygkgDQlwJiAHSTyEk8p5LobGAGNJ3ud1Biw1FjfgDqucKviaRnA3cIHLPuntqxhOghscvlkFSfTNIumW6tLnPvJcQByc4dJJaehWWgf9QWEA5SMyMWv9s9QjBEDhGmZvI6lxtw3LPRMGZuZP+UWvvNu56U22K8mz2hXmDm4/DrOZmNbEib5ncsO0PFmSYFzGp1I3Z8Yte6Lb3lxMAgQImxADYnKxLQNLCUNJsxIOGQYB01y1IPQq7G5C8QDnEAQG1BbjTJGfPzTSyARllHOYngJRUKAvlIxA7rCBHSByhHUZEZixE65zPG3zUNkifd/CSMgeUS6Y7DlI6BUMNvnlzs7TstoIEH+kk23XI53y/q4LKGWI1Anv/MpNDeGPpPpR4muJvcEgRNtd0KJbaZj4Vaan+wWzDSYYmLWHOCfUBMptw8oMdSLHv6qKJMzkaKT79xe+7VHQcMXlymcvJRREErEKacQJg+X3YoA1wDSRBJLpkQSCMQ3i6iimeK/vTCOUw8Jx56jyN/Uf7UTKRmZtI6+J5M+VlFFKdujSKwQ0w0QSTEjpn98lnDxpnLbcDb5jurUWsVZk3bGiGtuMyGAzzcfvimMfIEfFv1uook0g4YMGb5Tla0mZBG/0ATn7DUc7DhyJcbtywyBc/0hRRaQgmzeMbI3Z3tc6RcE6g3mPviFo2ag58lsWgbvvVRREYrftBfqoD/45adRFs7gi0W0sMuKY03yzJ8z+5+yoolVYIBcywHCf/Ge8dr7019B9yLSc5FhaPP1CiicI7hrI13s0kAQADGuljuykxHosg9kuqF0OBjeSL4hbIzcx1nlSi6fQhVGuxUHs/sY2MjwOFtTYHMxlJ8lbPZkXJkDhHDKbHxDUqKKXowFsSLq7Kw/nIJkjw5RkfTzTnbNYyDYxcNuSTYEONvh/ZRRC0ofA1FDdnoNAxB5tERILTnnGdtIWL/4tMfFixTImL6QQNDz8oCiirZGqoTSNmzUmEi2I8QBOmpPiBjyvoLq7IYHgaWHw4SGk+KBO6cu+kKKLSEVRSGOokuxEAn4bwBiE/laDe9NtosDJKQxjQ7A/DM3sYuZBzJAI0G/RWom0ikiy1riQQ2figtEQIzIHKeIStqIa0Y2tuZkC5kmbxz3ZjMKKKZ4WCJ4Q0kHV44A26XUUUSsq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4" name="AutoShape 8" descr="data:image/jpeg;base64,/9j/4AAQSkZJRgABAQAAAQABAAD/2wCEAAkGBxMTEhUTExMWFRUWFxUVFRUWFRcVFxcVFRgXFxUXFRYYHSggGBolHRYVITEhJSkrLi4uFx8zODMtNygtLisBCgoKDg0OGhAQGi0dHyUtLS0tLS0tLS0tLS0tLS0tLS0tKy0tLS0tLS0tLS0tLS0tLS0tLS0tLS0tLS0tLS0tLf/AABEIAMIBAwMBIgACEQEDEQH/xAAbAAACAwEBAQAAAAAAAAAAAAAEBQIDBgABB//EADgQAAEDAgQDBgUDBAIDAQAAAAEAAhEDIQQSMUEFUWEGInGBkfATMqGxwdHh8RQjQlIHklNicqL/xAAZAQADAQEBAAAAAAAAAAAAAAABAgMABAX/xAAkEQACAgICAwEBAAMBAAAAAAAAAQIRAyESMRNBUTIiI0JxBP/aAAwDAQACEQMRAD8A+TNTbhxuEtpUSSm+CZCjkaCx0zRC1irQ+yqeJUEYpKm1dkUqbbpvRrL6NNGtqkWUKFIq401CVEm7PHV0DinkoiqFRWFkYKgpqxU2zkyA7qWV9UdTd3V6EHaKABdDkdTq2S/EDvIqiLKGSJmTrPQrnIp9OyGIhaPQCL1EOU3qLQsYLabIHFC6uzwEO50lbGqdmSL8O1XPXYVinWCWXZgUqupTVpaq3lUQQY2RVF6HLbqzImZmWVnIN6uc5UlyZGKmsVrWLmq0BJJgIqDyvSolKYrhcrV4mswUylCJplCh6uplQ/6APaVOEGK0KXxlqsIRmCtw9KTKBa+6bYJwC0tCzYWzuqbnheG6Er1FztW9kuyvEVwhKteyvq0ZElKcVUgwunEkykUetujmC0JZRemNIkiy6HorWimpSlXUWQoVKmU3VtWjUZBex7AdC5rmg+Ei6jTbFJVXWS57ldVqIYpoxoJYVFoXSvGFZmIVF7TpJrhcE1wEol2CAU/MloL12LaJhTcV7Vp5UM58JuxeyZaqajF6a6iasoqwkGturagsq869fUsizMFcVW4ryq66iHKhibSrQVQCvcyVoBN7lXnUHuUJW4mLs65UrluJqCg66Jpq9vDYKKdhbKDnGwXYvzLYU/8Aj/E5A4upNJE5C50idiQ2JWPeyF9tY818PSqtPzMa4+YBI9VeKTGSs+XYjs/Xon+5TIH+w7zf+wsiWYcgL6Dhse1ktqOM6XEiDG24uhOJ9nW1Wl9CA7XID3XdG/6u6aeCScH6FnBmGdUIQlV6OqiNR6oFzxK5oyt9E0it9c6IZuGLyi6hCJwBAK6o1WkOuimnwF1k64ZwRzzkYJj5nGwaObjsisJX+I5tNg7ziGidL7notfjaQwtENYL7k2l3+559OWimozm/60gxTehXw/hdDCkPDfiVdqjhp/8ADf8AH79VZ25YDw6rUcII+GR452j8n1RPCadSpFSobCYG3ihv+Tqk8Pc0aF9Mu8A4R9YXUqSHao+RMqytDwXgjKlM1KhdGYtAaQLCJcSQZ1gD/wBSs9QpQvonZprXYJrdCHPnzcSPwlRjN8S7PRei/P8A+jiM3kbA/RZ+oxzTDgWkagggjyK3T6RY/vNzNnz06QmAwWHxAFN9ztJhzejH7eBkdFtBcTE4TEuAXlXiR3TjjXAnYZ4aSHNcJY4bjcHqJHr5BFXwBJkKLUeWxG/pF+IzIWuVJ9AtVFaonUV6MDurKdOogHvujOH0nVHspsEue5rGjm5xgeGqpQQzDUH1HhjGlznWDRcn3zWv4V2UpU+9inZz/wCNhlo/+nD5j0FupWgwvDKPD6WUd+q6PiOiC4xp0aDoB5ybr2kx9bUQyTtcflakMog+M7N0K9F4p0WUyGOyFrGg5gJBkCdufNfKAF97wT202hjRtAXw51GLcrelkWBgpXSrixefDQADlSa1WmmvWsWMV5FyIgLkLMahzmzYIbEugKbWFVvpyVwxirJoWOYSV9S7BYs/0jac/I5wHmc1v+wWAfgoEp12T4l8GpDvlda/+J0B6dV0LIh4s2fG8M17JIIPPlflyTDslXaWZRq35h+eqrGKqTkAa7fK6xI6FE4TCCnUz/LmGU8pm0qi7OiX5owHb1oZiqoFgcrvNzQXfWT5rDvJJsvs/bDglGo2XfPcmDBgC1/GF83p8Mp05Lu9e0ggfupyVSJeO9oSMB3KbYIAIkU2GTAEdOSryQbAnbuiT6b+S0rozxv0aTs60CvScBoST0GU/r9Fou1lQuyBsnMY8YuhOyuJo0w1rm3e3LPM7687J78JlWp3T3aXzERGY3yzziCfEJ8a/kKjw7IcPphlP+4QLWErL/8AJOLBoNpN1e4E9GtuT65QtBjWtAc6YY2XPeTy+Vo6BY2tihWeXO00aDsB+UZy4oXJKkY9mHI1C1fZufhOaNQ4EDofZQWPoDZC4DGuovzXjQgcunVRjk2JGZtaOFzAw2YA1ulZw4bVGYFoJGmxnUzsvKGLqzna4hjtC3Qx058wnNCk6qDmc0zoQPO4VrOhdAv/ACCCMNTOpbUbfpldP4WGbjQLFfTsPQZXp1KdUd5ggj7EDkeawdbgmeC0At1JNjBIAgi+xshNK7Ynj5CeuDUByglK8Rw2pEwtLVdBgAAbAIGvUk96drfuinQfGkZWpRIMEQeq0/YHCEYmnXI7rCYPUgt+kqzD4QPu5odAOuvlGq2vZZ9D+5ScyHZRlA05GBtsUVO9G4VsL7U1ASD8xdYamOtymXBsM7J3jlHj6oCi34hdUcQKVOWstGd+5ndo5+Ksbhw+cpLyTYkyB4BG9hrRfxR7KdN9UkBlNpOt3bAeZgeJXx51ySdTc+K03a/i4cRh6b8zWGXuHyueBAa2NWtvfmeizYCWTJSZUWLzKicqi5iRyFsoIVZRLmqpzEVIJTmXKfw1yPII2HEAFZSryUrrYYz4K3DEqKghKHYrTZEUaIFyluFacwC09TB/256KE5KLpitDXhPFAWfDqy5o+Vw+ZvQcwneHxzXtdSk1AQbPGQkdHA6r59wqsc8LX0gIDhY6iNZRf/oeNpdoaM2tDt2AdDWudncGgEkzAGmY7nqsLxzDHOTBmTIMWIKp7WdrsRh6wBIDCwPa1tMXcCQ4F5cHCwFxz0TrF4sPpfFsSW3kf5abi9vsupq6nHdnVjmmjKYoOgd2AQCOuWxMeIKL4ThpcCZtpG52jzQ1XGjcXbYRYa8kTjOMijRzsnNBAMTBWmpPQ0Wlsf4pnwntNUHK67HDrqCPCVdjeLjDsy0j8TMS5sjugkyZj5zM3PRfMuCcZxFerlfUJb85BiJERstXVrz8xk6fws/8ao58uT4S4lxetWEVHd3XKAGtnwGp8Uup1sqsr1Z0S+pTJUk2+yC32MW4sFBVn30VTKZCPoNG6R6ejNUVYDG1aRlkFpu5jrtPWNj1F06p9oqbe98J7XdHNcPUwUPQa07ITjDABZGGZ3Qym1pGswLW4otrMeWBocHAfMSf8HEHS8+QReO4aGUXNaRmAs3oNvGJXzTh+LewPaCQHtLTBLZB6i6P7B8Tqms2mWHJAD5e90uiMwDzbQkgcz0jp4qS2dEJs8q0HZiRJk/f9kKMISfsP4Wg7Uvayp3DaJPilPCsY01W5rDyQ4y4lLjZoeA8KYWnPlDYgucYE8wTyt5lDV8JSbWLajpBtmaTdp0PMHX3CznbXiTz/apl2UQZFpuYiEHwMvZSLzIJcYmdABz6koKFKwSn6NpiOOMpAMYwVMtpeSBA5Buiz/HO1deq00xlpMNi2kCMw5OcSXEdJAKW18XPil9V0p0yLkQD1Y2oqIU2tWdALxVXGuqiFW5JSYKLzVUcyHVgCag0WZl4qyFy1IxoMVRTbg3CgbkIjEYdsSo0cZlsFxeQg22tDCtgGN0AVrmS2JSx2NJXDGHyU8sHNWgB2F4e0GUY6rlS9mMAFyq3Y0OU4xfTA/o1wOHw9d81qbHlsFpcJjXRQ7QUW9404DBo0dBt0lD4IN0MgGxjW6njcOWtqSbNvJ5beZXfglpRR14WnExVZpLgNOabcPysc34kFt7G4naUsww+I/KNTMDn4Kz+ncXwZt83Tw9F05ex4DHE06Zcfhta06y0DrE+aVOe4lNMJSyiYN3CJ1iFVjqGV87G4/P1XNP6Tyx9o8wzealUICGa9X6i6nZzHtJmZWPoQp4ZgXYioApt30FNkKD8uqhjXByEqVrqL3mE8IbsPsvbTaG9VtG4umaUNjM4A5gImQJK+a1sQdFp+zLxUw5B+ak//wDD7+s5leNxOjHEF4/hyBJSWhRkyDvqtD2uAa1gBBJmQNR49UowuGa6nLXgndm/oum/5GrYRhsYxoc1wBkzJ+yqxgmmHbZj9QIj0VGGoAuLiJ5N/VN/gh1Et56eO31hQlIbjaMnVbdeZUQW3upZVrIAuVcWq5y4BEKQM4qJRFRqpKKQT2myUSadlTSKsfVsgxWVFq5RL1yxqNW/FkrmuQDTKuZSJXLViUMaVEO3Q+McGhQGILRCDe4uN0FESnZ7TxBJgpphqECSlApwVdiMcQITcLMxt/XNFpVPFuMPxFTI4htMNbfQOc1ou49YPmVlalV0ytGT/VYNuHBZTqUXOe1xcQKof8zXkAiQQ2D0hdGCKi9jwVGfxdQNgtd3x8uUzcp/2b4qHtf8RuZ4Iy9TEX6BI+H9n64rNzNENcCQHTMbSBoVrKdJoqvLWtDzfugACdTG2/qryakVTaPMV8wzGTBJ5CeS8xFL4jSBqLg/f7fVTxDTmkjUewqwSFzZOy8VcaYoMg3VgfKP4hhC6XDW0jmlLDBvryUaOWcHF0MGOICHq5nKqrVKJwj5C0YIkwOqMqoOJ2RuLpByX1MERcJ1FIaJW8SU34HiH0y9rBJqMLY6i7T4i/qhMFhZN06w00XsqNAzNIc20iRzG4Q8yUkmWjYjx1QUnGnUd3mk5g65mZv46oFjsxc+kPkuSOsaD19VoO1fZU4io7FYU0slY53MnKWVCJeIPWT5rzsnwh9BtVxyZ3DLmAzlo5CbCfwF3uSoCsL4XhA9gvFpd+QratKCQDbb9kRw6iG6eQXOw5APnC5Zqi8HbMzxqjBzjfXx5pYKq0uIpg2IsfzslVPgNVxOUAtn5i4D1Gv0QTXsWeNt2hY6ovPiLRYXsfUdrUAEwcoJ+phHUuymHae+9zucH9Ai8kArDIxj3qsL6FS4Bhw4htOY0zAkH/tKIdgmsIDWtbzhoE+aHmS6QywP2z59Twz9mO/6lWM4ZWf8tNx8lvqsARJ8x+ipq4o5tbDSW/cbJfK/g3gX0xLuB4n/AMLvp+q5a+piQSTm9NFyHll8D4Y/RRgaaNqkCy7BYMhQ4nRIU7OBMCc6SiKFDmqMCwk3Ca/BtZZIDAcXSjRLq+GJTfJczoEBicWLwnSNYvbh5Ka4egGj7pThqxlN2PJCZuh1RsOBYptXC5Dd1EweeR0kH6EKihhmtfMcx0tr+Ui7N13UcSCfkqdxw6HQnzhbOvw8ifWT5iFeErQ0TM8Rd3o6n09yqXNEAq3itOHT1VLHCIIPvdQkdMQnMC3ofNK8RSDjcTH+Q5bT+6a0i06Hy8FzxH2hKh2kxO7BiPmjxH7qunhiNHfSPyjzTGnXewA5KQpAC3pNvtfdChPFD4AMwhmc9vyjm0AR7KrbzI8NfsrGXufTojsKxQXoizDASRr72CuDM1idpvMefRW02nXTyJ87KFV0a30jb+PVLxtjcY/AnhNFjKgcQC2QHNJLgQZFxoTunXGMGGmGDKOQAAvGwWfpuuIEjnN/qtLRdnpZnEkgEHqQLaeIVoSa0JkguxfQwwaJPvl9I9FKjTBle1XEiwt+33/VU4aZ80JuwRVCrHYbK6bxp+0e9eqto0IuIg6628UwxVCRpKjSy5f2upWWK21QLOdYjaNeh3VdbEAEZXG2tov1mx9UNjWuF7+IOo8ttUsLyZv6zr09lLQ9jt2JNjM9TC9biG5pJnY9J32SS/rMc4XvwuXnsmuhexpiqrdojlIS6vXHlyER702VxpAajxPToqH0hyB96LJhaKTW5NZ6D9Fy5zWi1/RcntC0wsYmCra9UOQRIBur7EWUaPM4l2HpACVLEkgeOii90NA8ky+AIDjsEyFZnuKVsrcu5SL4ZKf4ylncT6eCo/pITpmTAcLhU0pMKHFinnDmiJKGR6CmQw7mj5ltMBixWoBwuW913jz9D9F884rWGaAtF2RxgY7ITDXiD4/4n3zTYXTGTo94zQgz76e+iRuO3itVxmifP378lmH0+91Ty7OyJUDB9hEf1J397FRdTNldTwkn30SDkA0H3p06qT6f08PqjaeHj8rm4aTb0jksGxXUaPD0/ddTknRvpKJq078/ATdRqMifWIhFI1ngrgmdOpnXyXj2ZrggxcQYJA1tuUDVaTJg8pI3t+qJ4VWMlk/MfHx92WaMmOcLSaWnux4O8LgFN+GubJYBEtna5FuWuqWYai4a6ecIgOdTIcbgdfYU03YzSaDMTRAmPcAfoPqggwA+/f8ACZVzIDhff36lB5JcZ8QqPZJFVfT3+UAw26ymtWleJ18vfiqauGy6239zopUVQprEa+sR+fJKHU3WiY8T1N5PXQJviqIdfWN5m3Px8lDDYEwYAI1mCb9Tf6LLRhNUozG/mLdAZvop0GOF/Hp9Br4ppUwcGbRuIAG+5RmDwYLbkARI3BN9RYDfmtdhqhX8Xuwbmb8/VDvZBkWN/el03rUANvqPUIdtEOJJteD4eHqjEzFTmnn79F4mD8O2f8T1g3XI2YqxGFlRw2Gg6o97tYS51Qhx5JLs8pNk8XVEgdQjcfje61o5JGavf8wrKr81UA8k6RuJP411VnMozEYMNbmQmFqXjdB6BR4G3RNbFZRARNTDANkpNin5b6oLYyR67vXR+CzWM6JXh62a0Jmxha0pmFm1wuJFamAT3gIPWN0nx2EvolXD+K5XC+i0lPEMrNkRO46wnUrWy2KXpi+hS29+iY0MLZc1kFMqTBFkKOmwCph9hsLodwjzsUzI1idt/wBkDijzGvKPtMlMkBsDw5GZ0xIuAf0/PRAY5tid+k2+miNLNSGmNpAsfDkleNfIAEA9BH0/dEwH8ch1wL7d4EHpNkXhpDwQIuN8p/QoX4stjltqPDYIvhz25hMSNP4SsKNDSqmI29+qGxFQkak7bQrqYkQAfT7r1tDumR7Hgp0x7RdwnES00zqASPDX7oim7b30SmgO9IsRvNvNMW15P6XTRZOS2MKGHDtgu4hTtlF/JTwQHO2ysxGu/uyLRkxHjKQA9d4H7qeTLTAOpGpI+5MoupTMgxz6+WqoxYJItE306xeCUlFLAn4WIm/K4+8ifVC1HkQ2Jj6/f6I/iJIgEiAbWP5gSllPGnPJE2gGW2HIAEflGktGuwg0ZaLn0M/VChkOjQ9LBM24lpZlMz4R/H7pdUp96fvZK0FMrfScDAzR0H7LlaMOeRPgY+h0XIBKWUSDBQGLocjqnVQguaT4KXEuGtgEFTjKnR5PRmeG4QF90JjaJFYkGw0T6hgiKhGyKx3CqbmGNVTyUxrQkqYnuQSh+GOvmKu4jwOo1mfMlL62RkXGyZOwpKtDDiPGRcDZJm4wumUKL2TLheDmTyVOKSN0EcOpy4J9jn02tibwlFF2rmjRCVKdR/eU1/TMQq1GjQ3R3Dse+m4PGg1B0I3BSl1PvQTdXmi8SNR0VNGR9FwmIbVAew236EagpzQpyOfkvnnYivUNcUWgkPnNG0XzHlELd4Wo5ri3b87otUdMJ2giqB++n2S/F0ZsEwcYmfRAV8WBpqsUQtxdONLAb3+4Squ1hi+/KfqbqzGY52YmTeQgJzHklsJGqZOVg0tIuD+q9wRMw6DzBH7qmq3ISM0Hn/Cnh6oJMknc3+uiJjS4bFiBIBtAtCk7FSOfIifMe5SbAPl2UX87+SZPLWfykdhRCriC7RrfE29+ivwYOpPgBp9UNh8Q5xsLc4+0JjSo9PrHlzQMOMLoORRLXi/NL8HVyyDbl+QrPiwfHnpG6qtiHYkX5zsd+nX9gha7TT8TrA26xE7oiq+DO+w/KExBaWkb3iw310ELUGwSriBmBJI6CSY89FRnbmcGsN75hcDrci/rqpgHNlGp/wBRBj8qDsM4A2OpuYneIg6+K1BOp/N3id5zR+Sie4flIMW1/BQTaHzFziLm+voZtvsrqNKmAXBxdzOscpk3+qFBChRAtJ9V4oGo3mPquU6GAa9UECea7ieLs1sobiDCQ1sQbFD4mmXFpGy51XI8uvo2w1ZoAOp6pTxCvUa4wCAixhDqCjGUjUZBFwmDozLeLVIyv0/Cc8b4dSq4YPpwCBKqxHDQAZAQOMc4NyNJy8gqJJ7QzMwzhzgbkBaXheHin6pbRw4c4A/eVpqTQ1uXRNkk9IWTEVHCuuJgXQ+OrFohpgI2o5xcY0CBq4cv1CC0w77PMASTJAK0fD2UjYiCkOEbl1R7JJBGhSzbs1nnEeG1aFT4lJxynduq3XZvibMRSkj+42GvmJJ/2tssn/VlsA3HVMMNiGsIq07H/IbEbgqkcnpjRlTNccNnB57RuEk4hTyhMsHxhghwcMpuOnIHqmOMw7KzLEXEiN/BdCja0XUz5liXS63PZXMw8NOb7hE4rhxZWI9NVRjKlo1H6KLRZMSVHjMRPhe3qisNpExytM+aXVW3JBiUxwAB1/REAVw0Q8lO8PgM5zHXWAllJ4Y0zOvOR9034XUzfpH3TRVoWT2GNwlo/T6KFTDkW0Hl9kwBaNwhq+KA0iPuj4rF8gGWuB084hWtJNjMxbkIJ28147GiIsPCP5VLMbrz9bb2Czx0jLJbOdizOWII297KBrt3PTbrtM+iN/pW1QCIJgXidtknx2GqU3X06SPA2RSGsZ0Hgd6AeoDrfeP4QWKxQsS90Tf5Xjzka/qqzi7b9LwPGd0HXrkn5SR0ub8njTzQoNkqFRmY6t/1eGjU8y3z2R9KS0EEO2Dg0a7gwbpJTxWUmHuAOoLbz4ix2R+De0yc4Jt8xyn6arNaCmU1s0m4835T5g3C5GPcCZt6g/XdcpWMWaubP+o+ymGjKbBcuXL7OCfRVTNvJEYM2K5csID8bPcHis5UK5cn/wBRwnAtGcWR2O18ly5b4TfYsqHVDE2K8XIlV+SqubeSY8HOi5cmfQi6DuLDTxUKXyHwXq5D2Ehhx3XjaPstJ2CqONB8knK8ZZOmmnJeLl1Yux1+QjtIP7o8T+Vj8abnxXLkMn6Z0w/Ioq/MmFIW8ly5KFF2Gu2/+xT7hrjl1XLlWPRKRHEPM6n1QecybnXn0XLkxNlxOqoDjOp3XLlpdGXZpuDCIAsI0CL4m0GmJvquXILoo+zGYpxgGeaDxTjzXLkvwcOawSwQIJM21s7VAYRxzETaRZerln7CgouPNcuXKJY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6" name="AutoShape 10" descr="data:image/jpeg;base64,/9j/4AAQSkZJRgABAQAAAQABAAD/2wCEAAkGBxMTEhUTExMWFRUWFxUVFRUWFRcVFxcVFRgXFxUXFRYYHSggGBolHRYVITEhJSkrLi4uFx8zODMtNygtLisBCgoKDg0OGhAQGi0dHyUtLS0tLS0tLS0tLS0tLS0tLS0tKy0tLS0tLS0tLS0tLS0tLS0tLS0tLS0tLS0tLS0tLf/AABEIAMIBAwMBIgACEQEDEQH/xAAbAAACAwEBAQAAAAAAAAAAAAAEBQIDBgABB//EADgQAAEDAgQDBgUDBAIDAQAAAAEAAhEDIQQSMUEFUWEGInGBkfATMqGxwdHh8RQjQlIHklNicqL/xAAZAQADAQEBAAAAAAAAAAAAAAABAgMABAX/xAAkEQACAgICAwEBAAMBAAAAAAAAAQIRAyESMRNBUTIiI0JxBP/aAAwDAQACEQMRAD8A+TNTbhxuEtpUSSm+CZCjkaCx0zRC1irQ+yqeJUEYpKm1dkUqbbpvRrL6NNGtqkWUKFIq401CVEm7PHV0DinkoiqFRWFkYKgpqxU2zkyA7qWV9UdTd3V6EHaKABdDkdTq2S/EDvIqiLKGSJmTrPQrnIp9OyGIhaPQCL1EOU3qLQsYLabIHFC6uzwEO50lbGqdmSL8O1XPXYVinWCWXZgUqupTVpaq3lUQQY2RVF6HLbqzImZmWVnIN6uc5UlyZGKmsVrWLmq0BJJgIqDyvSolKYrhcrV4mswUylCJplCh6uplQ/6APaVOEGK0KXxlqsIRmCtw9KTKBa+6bYJwC0tCzYWzuqbnheG6Er1FztW9kuyvEVwhKteyvq0ZElKcVUgwunEkykUetujmC0JZRemNIkiy6HorWimpSlXUWQoVKmU3VtWjUZBex7AdC5rmg+Ei6jTbFJVXWS57ldVqIYpoxoJYVFoXSvGFZmIVF7TpJrhcE1wEol2CAU/MloL12LaJhTcV7Vp5UM58JuxeyZaqajF6a6iasoqwkGturagsq869fUsizMFcVW4ryq66iHKhibSrQVQCvcyVoBN7lXnUHuUJW4mLs65UrluJqCg66Jpq9vDYKKdhbKDnGwXYvzLYU/8Aj/E5A4upNJE5C50idiQ2JWPeyF9tY818PSqtPzMa4+YBI9VeKTGSs+XYjs/Xon+5TIH+w7zf+wsiWYcgL6Dhse1ktqOM6XEiDG24uhOJ9nW1Wl9CA7XID3XdG/6u6aeCScH6FnBmGdUIQlV6OqiNR6oFzxK5oyt9E0it9c6IZuGLyi6hCJwBAK6o1WkOuimnwF1k64ZwRzzkYJj5nGwaObjsisJX+I5tNg7ziGidL7notfjaQwtENYL7k2l3+559OWimozm/60gxTehXw/hdDCkPDfiVdqjhp/8ADf8AH79VZ25YDw6rUcII+GR452j8n1RPCadSpFSobCYG3ihv+Tqk8Pc0aF9Mu8A4R9YXUqSHao+RMqytDwXgjKlM1KhdGYtAaQLCJcSQZ1gD/wBSs9QpQvonZprXYJrdCHPnzcSPwlRjN8S7PRei/P8A+jiM3kbA/RZ+oxzTDgWkagggjyK3T6RY/vNzNnz06QmAwWHxAFN9ztJhzejH7eBkdFtBcTE4TEuAXlXiR3TjjXAnYZ4aSHNcJY4bjcHqJHr5BFXwBJkKLUeWxG/pF+IzIWuVJ9AtVFaonUV6MDurKdOogHvujOH0nVHspsEue5rGjm5xgeGqpQQzDUH1HhjGlznWDRcn3zWv4V2UpU+9inZz/wCNhlo/+nD5j0FupWgwvDKPD6WUd+q6PiOiC4xp0aDoB5ybr2kx9bUQyTtcflakMog+M7N0K9F4p0WUyGOyFrGg5gJBkCdufNfKAF97wT202hjRtAXw51GLcrelkWBgpXSrixefDQADlSa1WmmvWsWMV5FyIgLkLMahzmzYIbEugKbWFVvpyVwxirJoWOYSV9S7BYs/0jac/I5wHmc1v+wWAfgoEp12T4l8GpDvlda/+J0B6dV0LIh4s2fG8M17JIIPPlflyTDslXaWZRq35h+eqrGKqTkAa7fK6xI6FE4TCCnUz/LmGU8pm0qi7OiX5owHb1oZiqoFgcrvNzQXfWT5rDvJJsvs/bDglGo2XfPcmDBgC1/GF83p8Mp05Lu9e0ggfupyVSJeO9oSMB3KbYIAIkU2GTAEdOSryQbAnbuiT6b+S0rozxv0aTs60CvScBoST0GU/r9Fou1lQuyBsnMY8YuhOyuJo0w1rm3e3LPM7687J78JlWp3T3aXzERGY3yzziCfEJ8a/kKjw7IcPphlP+4QLWErL/8AJOLBoNpN1e4E9GtuT65QtBjWtAc6YY2XPeTy+Vo6BY2tihWeXO00aDsB+UZy4oXJKkY9mHI1C1fZufhOaNQ4EDofZQWPoDZC4DGuovzXjQgcunVRjk2JGZtaOFzAw2YA1ulZw4bVGYFoJGmxnUzsvKGLqzna4hjtC3Qx058wnNCk6qDmc0zoQPO4VrOhdAv/ACCCMNTOpbUbfpldP4WGbjQLFfTsPQZXp1KdUd5ggj7EDkeawdbgmeC0At1JNjBIAgi+xshNK7Ynj5CeuDUByglK8Rw2pEwtLVdBgAAbAIGvUk96drfuinQfGkZWpRIMEQeq0/YHCEYmnXI7rCYPUgt+kqzD4QPu5odAOuvlGq2vZZ9D+5ScyHZRlA05GBtsUVO9G4VsL7U1ASD8xdYamOtymXBsM7J3jlHj6oCi34hdUcQKVOWstGd+5ndo5+Ksbhw+cpLyTYkyB4BG9hrRfxR7KdN9UkBlNpOt3bAeZgeJXx51ySdTc+K03a/i4cRh6b8zWGXuHyueBAa2NWtvfmeizYCWTJSZUWLzKicqi5iRyFsoIVZRLmqpzEVIJTmXKfw1yPII2HEAFZSryUrrYYz4K3DEqKghKHYrTZEUaIFyluFacwC09TB/256KE5KLpitDXhPFAWfDqy5o+Vw+ZvQcwneHxzXtdSk1AQbPGQkdHA6r59wqsc8LX0gIDhY6iNZRf/oeNpdoaM2tDt2AdDWudncGgEkzAGmY7nqsLxzDHOTBmTIMWIKp7WdrsRh6wBIDCwPa1tMXcCQ4F5cHCwFxz0TrF4sPpfFsSW3kf5abi9vsupq6nHdnVjmmjKYoOgd2AQCOuWxMeIKL4ThpcCZtpG52jzQ1XGjcXbYRYa8kTjOMijRzsnNBAMTBWmpPQ0Wlsf4pnwntNUHK67HDrqCPCVdjeLjDsy0j8TMS5sjugkyZj5zM3PRfMuCcZxFerlfUJb85BiJERstXVrz8xk6fws/8ao58uT4S4lxetWEVHd3XKAGtnwGp8Uup1sqsr1Z0S+pTJUk2+yC32MW4sFBVn30VTKZCPoNG6R6ejNUVYDG1aRlkFpu5jrtPWNj1F06p9oqbe98J7XdHNcPUwUPQa07ITjDABZGGZ3Qym1pGswLW4otrMeWBocHAfMSf8HEHS8+QReO4aGUXNaRmAs3oNvGJXzTh+LewPaCQHtLTBLZB6i6P7B8Tqms2mWHJAD5e90uiMwDzbQkgcz0jp4qS2dEJs8q0HZiRJk/f9kKMISfsP4Wg7Uvayp3DaJPilPCsY01W5rDyQ4y4lLjZoeA8KYWnPlDYgucYE8wTyt5lDV8JSbWLajpBtmaTdp0PMHX3CznbXiTz/apl2UQZFpuYiEHwMvZSLzIJcYmdABz6koKFKwSn6NpiOOMpAMYwVMtpeSBA5Buiz/HO1deq00xlpMNi2kCMw5OcSXEdJAKW18XPil9V0p0yLkQD1Y2oqIU2tWdALxVXGuqiFW5JSYKLzVUcyHVgCag0WZl4qyFy1IxoMVRTbg3CgbkIjEYdsSo0cZlsFxeQg22tDCtgGN0AVrmS2JSx2NJXDGHyU8sHNWgB2F4e0GUY6rlS9mMAFyq3Y0OU4xfTA/o1wOHw9d81qbHlsFpcJjXRQ7QUW9404DBo0dBt0lD4IN0MgGxjW6njcOWtqSbNvJ5beZXfglpRR14WnExVZpLgNOabcPysc34kFt7G4naUsww+I/KNTMDn4Kz+ncXwZt83Tw9F05ex4DHE06Zcfhta06y0DrE+aVOe4lNMJSyiYN3CJ1iFVjqGV87G4/P1XNP6Tyx9o8wzealUICGa9X6i6nZzHtJmZWPoQp4ZgXYioApt30FNkKD8uqhjXByEqVrqL3mE8IbsPsvbTaG9VtG4umaUNjM4A5gImQJK+a1sQdFp+zLxUw5B+ak//wDD7+s5leNxOjHEF4/hyBJSWhRkyDvqtD2uAa1gBBJmQNR49UowuGa6nLXgndm/oum/5GrYRhsYxoc1wBkzJ+yqxgmmHbZj9QIj0VGGoAuLiJ5N/VN/gh1Et56eO31hQlIbjaMnVbdeZUQW3upZVrIAuVcWq5y4BEKQM4qJRFRqpKKQT2myUSadlTSKsfVsgxWVFq5RL1yxqNW/FkrmuQDTKuZSJXLViUMaVEO3Q+McGhQGILRCDe4uN0FESnZ7TxBJgpphqECSlApwVdiMcQITcLMxt/XNFpVPFuMPxFTI4htMNbfQOc1ou49YPmVlalV0ytGT/VYNuHBZTqUXOe1xcQKof8zXkAiQQ2D0hdGCKi9jwVGfxdQNgtd3x8uUzcp/2b4qHtf8RuZ4Iy9TEX6BI+H9n64rNzNENcCQHTMbSBoVrKdJoqvLWtDzfugACdTG2/qryakVTaPMV8wzGTBJ5CeS8xFL4jSBqLg/f7fVTxDTmkjUewqwSFzZOy8VcaYoMg3VgfKP4hhC6XDW0jmlLDBvryUaOWcHF0MGOICHq5nKqrVKJwj5C0YIkwOqMqoOJ2RuLpByX1MERcJ1FIaJW8SU34HiH0y9rBJqMLY6i7T4i/qhMFhZN06w00XsqNAzNIc20iRzG4Q8yUkmWjYjx1QUnGnUd3mk5g65mZv46oFjsxc+kPkuSOsaD19VoO1fZU4io7FYU0slY53MnKWVCJeIPWT5rzsnwh9BtVxyZ3DLmAzlo5CbCfwF3uSoCsL4XhA9gvFpd+QratKCQDbb9kRw6iG6eQXOw5APnC5Zqi8HbMzxqjBzjfXx5pYKq0uIpg2IsfzslVPgNVxOUAtn5i4D1Gv0QTXsWeNt2hY6ovPiLRYXsfUdrUAEwcoJ+phHUuymHae+9zucH9Ai8kArDIxj3qsL6FS4Bhw4htOY0zAkH/tKIdgmsIDWtbzhoE+aHmS6QywP2z59Twz9mO/6lWM4ZWf8tNx8lvqsARJ8x+ipq4o5tbDSW/cbJfK/g3gX0xLuB4n/AMLvp+q5a+piQSTm9NFyHll8D4Y/RRgaaNqkCy7BYMhQ4nRIU7OBMCc6SiKFDmqMCwk3Ca/BtZZIDAcXSjRLq+GJTfJczoEBicWLwnSNYvbh5Ka4egGj7pThqxlN2PJCZuh1RsOBYptXC5Dd1EweeR0kH6EKihhmtfMcx0tr+Ui7N13UcSCfkqdxw6HQnzhbOvw8ifWT5iFeErQ0TM8Rd3o6n09yqXNEAq3itOHT1VLHCIIPvdQkdMQnMC3ofNK8RSDjcTH+Q5bT+6a0i06Hy8FzxH2hKh2kxO7BiPmjxH7qunhiNHfSPyjzTGnXewA5KQpAC3pNvtfdChPFD4AMwhmc9vyjm0AR7KrbzI8NfsrGXufTojsKxQXoizDASRr72CuDM1idpvMefRW02nXTyJ87KFV0a30jb+PVLxtjcY/AnhNFjKgcQC2QHNJLgQZFxoTunXGMGGmGDKOQAAvGwWfpuuIEjnN/qtLRdnpZnEkgEHqQLaeIVoSa0JkguxfQwwaJPvl9I9FKjTBle1XEiwt+33/VU4aZ80JuwRVCrHYbK6bxp+0e9eqto0IuIg6628UwxVCRpKjSy5f2upWWK21QLOdYjaNeh3VdbEAEZXG2tov1mx9UNjWuF7+IOo8ttUsLyZv6zr09lLQ9jt2JNjM9TC9biG5pJnY9J32SS/rMc4XvwuXnsmuhexpiqrdojlIS6vXHlyER702VxpAajxPToqH0hyB96LJhaKTW5NZ6D9Fy5zWi1/RcntC0wsYmCra9UOQRIBur7EWUaPM4l2HpACVLEkgeOii90NA8ky+AIDjsEyFZnuKVsrcu5SL4ZKf4ylncT6eCo/pITpmTAcLhU0pMKHFinnDmiJKGR6CmQw7mj5ltMBixWoBwuW913jz9D9F884rWGaAtF2RxgY7ITDXiD4/4n3zTYXTGTo94zQgz76e+iRuO3itVxmifP378lmH0+91Ty7OyJUDB9hEf1J397FRdTNldTwkn30SDkA0H3p06qT6f08PqjaeHj8rm4aTb0jksGxXUaPD0/ddTknRvpKJq078/ATdRqMifWIhFI1ngrgmdOpnXyXj2ZrggxcQYJA1tuUDVaTJg8pI3t+qJ4VWMlk/MfHx92WaMmOcLSaWnux4O8LgFN+GubJYBEtna5FuWuqWYai4a6ecIgOdTIcbgdfYU03YzSaDMTRAmPcAfoPqggwA+/f8ACZVzIDhff36lB5JcZ8QqPZJFVfT3+UAw26ymtWleJ18vfiqauGy6239zopUVQprEa+sR+fJKHU3WiY8T1N5PXQJviqIdfWN5m3Px8lDDYEwYAI1mCb9Tf6LLRhNUozG/mLdAZvop0GOF/Hp9Br4ppUwcGbRuIAG+5RmDwYLbkARI3BN9RYDfmtdhqhX8Xuwbmb8/VDvZBkWN/el03rUANvqPUIdtEOJJteD4eHqjEzFTmnn79F4mD8O2f8T1g3XI2YqxGFlRw2Gg6o97tYS51Qhx5JLs8pNk8XVEgdQjcfje61o5JGavf8wrKr81UA8k6RuJP411VnMozEYMNbmQmFqXjdB6BR4G3RNbFZRARNTDANkpNin5b6oLYyR67vXR+CzWM6JXh62a0Jmxha0pmFm1wuJFamAT3gIPWN0nx2EvolXD+K5XC+i0lPEMrNkRO46wnUrWy2KXpi+hS29+iY0MLZc1kFMqTBFkKOmwCph9hsLodwjzsUzI1idt/wBkDijzGvKPtMlMkBsDw5GZ0xIuAf0/PRAY5tid+k2+miNLNSGmNpAsfDkleNfIAEA9BH0/dEwH8ch1wL7d4EHpNkXhpDwQIuN8p/QoX4stjltqPDYIvhz25hMSNP4SsKNDSqmI29+qGxFQkak7bQrqYkQAfT7r1tDumR7Hgp0x7RdwnES00zqASPDX7oim7b30SmgO9IsRvNvNMW15P6XTRZOS2MKGHDtgu4hTtlF/JTwQHO2ysxGu/uyLRkxHjKQA9d4H7qeTLTAOpGpI+5MoupTMgxz6+WqoxYJItE306xeCUlFLAn4WIm/K4+8ifVC1HkQ2Jj6/f6I/iJIgEiAbWP5gSllPGnPJE2gGW2HIAEflGktGuwg0ZaLn0M/VChkOjQ9LBM24lpZlMz4R/H7pdUp96fvZK0FMrfScDAzR0H7LlaMOeRPgY+h0XIBKWUSDBQGLocjqnVQguaT4KXEuGtgEFTjKnR5PRmeG4QF90JjaJFYkGw0T6hgiKhGyKx3CqbmGNVTyUxrQkqYnuQSh+GOvmKu4jwOo1mfMlL62RkXGyZOwpKtDDiPGRcDZJm4wumUKL2TLheDmTyVOKSN0EcOpy4J9jn02tibwlFF2rmjRCVKdR/eU1/TMQq1GjQ3R3Dse+m4PGg1B0I3BSl1PvQTdXmi8SNR0VNGR9FwmIbVAew236EagpzQpyOfkvnnYivUNcUWgkPnNG0XzHlELd4Wo5ri3b87otUdMJ2giqB++n2S/F0ZsEwcYmfRAV8WBpqsUQtxdONLAb3+4Squ1hi+/KfqbqzGY52YmTeQgJzHklsJGqZOVg0tIuD+q9wRMw6DzBH7qmq3ISM0Hn/Cnh6oJMknc3+uiJjS4bFiBIBtAtCk7FSOfIifMe5SbAPl2UX87+SZPLWfykdhRCriC7RrfE29+ivwYOpPgBp9UNh8Q5xsLc4+0JjSo9PrHlzQMOMLoORRLXi/NL8HVyyDbl+QrPiwfHnpG6qtiHYkX5zsd+nX9gha7TT8TrA26xE7oiq+DO+w/KExBaWkb3iw310ELUGwSriBmBJI6CSY89FRnbmcGsN75hcDrci/rqpgHNlGp/wBRBj8qDsM4A2OpuYneIg6+K1BOp/N3id5zR+Sie4flIMW1/BQTaHzFziLm+voZtvsrqNKmAXBxdzOscpk3+qFBChRAtJ9V4oGo3mPquU6GAa9UECea7ieLs1sobiDCQ1sQbFD4mmXFpGy51XI8uvo2w1ZoAOp6pTxCvUa4wCAixhDqCjGUjUZBFwmDozLeLVIyv0/Cc8b4dSq4YPpwCBKqxHDQAZAQOMc4NyNJy8gqJJ7QzMwzhzgbkBaXheHin6pbRw4c4A/eVpqTQ1uXRNkk9IWTEVHCuuJgXQ+OrFohpgI2o5xcY0CBq4cv1CC0w77PMASTJAK0fD2UjYiCkOEbl1R7JJBGhSzbs1nnEeG1aFT4lJxynduq3XZvibMRSkj+42GvmJJ/2tssn/VlsA3HVMMNiGsIq07H/IbEbgqkcnpjRlTNccNnB57RuEk4hTyhMsHxhghwcMpuOnIHqmOMw7KzLEXEiN/BdCja0XUz5liXS63PZXMw8NOb7hE4rhxZWI9NVRjKlo1H6KLRZMSVHjMRPhe3qisNpExytM+aXVW3JBiUxwAB1/REAVw0Q8lO8PgM5zHXWAllJ4Y0zOvOR9034XUzfpH3TRVoWT2GNwlo/T6KFTDkW0Hl9kwBaNwhq+KA0iPuj4rF8gGWuB084hWtJNjMxbkIJ28147GiIsPCP5VLMbrz9bb2Czx0jLJbOdizOWII297KBrt3PTbrtM+iN/pW1QCIJgXidtknx2GqU3X06SPA2RSGsZ0Hgd6AeoDrfeP4QWKxQsS90Tf5Xjzka/qqzi7b9LwPGd0HXrkn5SR0ub8njTzQoNkqFRmY6t/1eGjU8y3z2R9KS0EEO2Dg0a7gwbpJTxWUmHuAOoLbz4ix2R+De0yc4Jt8xyn6arNaCmU1s0m4835T5g3C5GPcCZt6g/XdcpWMWaubP+o+ymGjKbBcuXL7OCfRVTNvJEYM2K5csID8bPcHis5UK5cn/wBRwnAtGcWR2O18ly5b4TfYsqHVDE2K8XIlV+SqubeSY8HOi5cmfQi6DuLDTxUKXyHwXq5D2Ehhx3XjaPstJ2CqONB8knK8ZZOmmnJeLl1Yux1+QjtIP7o8T+Vj8abnxXLkMn6Z0w/Ioq/MmFIW8ly5KFF2Gu2/+xT7hrjl1XLlWPRKRHEPM6n1QecybnXn0XLkxNlxOqoDjOp3XLlpdGXZpuDCIAsI0CL4m0GmJvquXILoo+zGYpxgGeaDxTjzXLkvwcOawSwQIJM21s7VAYRxzETaRZerln7CgouPNcuXKJY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9" name="AutoShape 13" descr="data:image/jpeg;base64,/9j/4AAQSkZJRgABAQAAAQABAAD/2wCEAAkGBw8QEBAPEBIPDw8PDw8PDw8PDw8PDw8PFREWFhUVFRUYHSggGBolGxUVITEhJSkrLi4uFx8zODMtNygtLisBCgoKDg0OFxAQFy0dHR0tLS0tLS0tLS0tLS0rLS0tLS0tLS0tLS0tLS0tLS0tLS0tLS0tLS0tLS0tLS0tLS0tLf/AABEIALcBEwMBEQACEQEDEQH/xAAbAAACAwEBAQAAAAAAAAAAAAABAgADBAUGB//EADUQAAICAQMDAgQFAgUFAAAAAAABAhEDBBIhBTFBUWEGEyJxFDKBkaFCwQcjsdHhQ1Ji8PH/xAAaAQEBAQEBAQEAAAAAAAAAAAAAAQMCBAUG/8QAKBEBAAICAgICAQUAAwEAAAAAAAECAxESIQQxE0FRFCIyYZEVQlIF/9oADAMBAAIRAxEAPwDwSR+hfntjQTaUDY0VNjQNnvigmwKLMEqfa0/HqSYdVtqWtyfKppL2M9Q35T+B3uknfHKY0vLrRFPlfU/3OtOOfftohqnHlPt/JzNdtIy69Olo+qyb+p8V29zG2KNdN6Zt+5bdF1Wcp14Xr5M74oiGtMszLd1HqG1e1GVMe2t76eZ13UlNOqTX8nspi1LxZM8WidOJJ337npeDewoAUBKAlACiCUFCiAUFSiAUFCgBRFCiAMKFBQZFCgBQVqSNGA0EGgDRQUgh8cLdUyT0tY3OmnBpm2tySX8nFrfhtjxzvt08eixt359zGb2eqMVJnbpx0sHXau1eqMeUvRxhi1/TK4jwvDNKZPyxyYdxqHDnp5q+H9Pc9UWiXz5x3jfREdOdysx3/wAkl3Xa7QZZLIn+5xkrHFphvPN1NTqlOoy7P+xhWkx3D2WvE9S4vUIxU/p7UenHvXbw5+PLplO2KUAAJQEoCEUKAlEAoKBAAoUACKhFBgKFAigFCgNlGrBKCDQBoqCkBowZNqk13fC9jma7lpS/GJn7GGoaJNFjNMHhqvXn0JNHUZ/yuj1KZPhh1Hky1YeqWqldX/BnOH8Nq+RE+yvVLc3w14svDpfljbDrJbnfH6GlI082adztMEHsdd2/3Fp7XHE8J17NHTZO8VbrlDlX7PjvHcez445HfDXFW+Puczxd15sOWDTafc2iYmHltExOpJRXIyjRFnotFEoCEAoKgAIoEAAFEUAqUQAKDClZFAABQIrZRs84pBBSAIRACVEAKQEAKCrIQb7JnMzDusWkyS8sjvr7WQzbV259fQk126jJxjR8WXvJ91z+hzNfqHdb6jcupptXCXfyqXBhakw9VMlbMnUtIpNOPF8M0x31HbLPi5T0Ol0eOFKbbba7dha8z6XHirTqTdW0cF9UfHPsTFefUmfFXXKHFkep86Z2FBAoKFEEoKDRAKChQUKIA0QAKBFBoKFBQogjAUK2UavOJRKCIAQCBAghRA1abErTfPsZ2l6MVI6mWuUN3L7L28Ge9PRMb7Z9RpaW5J7fc7rf6Y5MX3BIafd2dff0LNtJGPkTNFq14TLXXtxk3HX0bSun9uSXh1inUtGszu1XZ+PU4pVtlyTvpT+KddufD9Dvgy+edEy6mUkovsixSInbm2WbRqWajtglACgBQEoAURQoKDRAKCokQ2EkRS0AGguwaIuwoLtEgFaCtaNXnECBEAIEKCBCBkFXQkczDWtl8G67+TiYaxM6dLHqsax7JXK/HYxmluW4eqMleOp7UZc0NrUYq+L5Z1FZ33Li1666hzpyb7m8Q8drTJY8FlKzpZmnZzEaaXtt634e+BnqMXzM0p4tz+mMUr2+6a/U8WbzeFtV7ezD4PKu7zp14/4dYPlzj8ycsrS2zarY0/8At7Mx/X33HXTaPAx6mPt4frfQc+kntyrht7Jr8s1/b7H0MWeuSOnzs3jWxT25rgasNF2lTQOIQtBAoAURQoKlENg0FCiCJfsRYDLyxEOpnckYQKCogI0DbQjRkIRAIUECAFIApEDJBdGSI60dMjqBDpHYSdptBpbLTTUYycZKMvytp1L7HPKJnW3fx21uY9vo3wb8JYngWTUY1LJOW5RnG9sV24fnyfL8nybc9UnqH1fH8asU/dHb3GDAoqlxR4Zl7DvGgrl9a6Hh1cNmW9qaacaUlT8OuDXHltjndWeTHW8as86/8PtJ65X9V8zXMfThHo/XZP6eb9FibcfwZooylJY090a2ttxjxTpPz7nE+VlmNbaR4uKJ3xU4fgHR44ymlPJLmUd8rjH/AMa8r72dW8zJbr05r4eKvetvlGqwOE5RacWpNbX3Xsz69bbiJfFvTjaY0zuJ2y0DQAoBaIJQUKIFoKDRAGg6CgBQEA0I0ZIAQIAQIAyANEUUgHSI7gyQXQpEUyRFei+DOgx1eV71J48dW1Si5eE/J5fKzzjr17l7PEwxedz6h9Yh0vC1FOEGobXG4p7Wlw0fI52/L63GGuEaOVEKJBHSARpFRXJASVrzwB5v4i+GsOqhOSUYZnH6cleU7V/6Hpw+RbHMfhhmwVyRP5ePx/AGWePcssHKuI06v0b/AGPZ+uiJ1p4f+P3H8u3lurdMnpsssM6co1zHs7Xg9uPLGSvKHhzYbY7cZYnE7ZaDaE0VoAUAKIFaCg0FAKAEIq40ZCEECAECUAUFMAyRHUGSI6hbjg20lbbdJLltkmdO6xM9O8/g/X7YyWFvdHdSlFOPtK+zPN+rxb1t6v0eX3pjw9EzvPjwThPFLJPanKLqu7a9aXJ3bNXhNonenFcFucVmNbfU/hzo+PRYtibk2905PvKXbt4XB8fNmnLbcvr4cUY66h3MeS/sYNUlIAuQEUgJJ2UBgBRAGSPFAV/LqgJLBw9vDa70NjxHUvheGR5b3Zs0lLZKTdQdcc/7ntp5M119Q8uTx623vuWDpn+HU229TNRj/SsTtt+7a4Nsnnx/0j/Xmp/8/wD9z/jq6H4JwYXu+qd2vrp2vt2ML+Xe/wDT0Y/Ex4/TH8R9Awxw5JRxXKuFCKtP1OsGe3KNyZsNZpPTz+D4Ml8lZcs3ik4t7aVJ3xf8Hpt5n7tVjbx08D9m7TqXn8nSs8cfzZY5KHqz1RlpNuMT28c+PkivKY6HTdOc8U8ldvyc8cP6jm2SItEO8eGbUm3+OfRq84UFAABV9HbJACBADQBoKZIiikDR4ojuFkUR1D6j8IfDGlhixanJCXzXFS/zWqi/VR7Hx/I8i82msT1/T7WDx6ViLa7e4hFNcdv4PG9Tn6+UbVU9t0+O/ksIzrIr5A0wzEUssnIBUwLISAtQDEEoAgBgQCuSXoUVScvUAqHHIGfJpU36r3LtFefTxappNejESaec+J+myy4njjxdduO3qb4MkVtuWWanOsw8P1HRvT42nJ/l28Lhn0Md/ks8OSnx09vNHtfKCgsO/wBI6JCcVPI3xy4eP3PJlzzE6h9DB4tZiLWdJdN0y4pGHyZJer4scfTylH1HwkoCUAaAKQU6RFFRCxB1EjrRlEjqIei+Fvh3JqpLJBw24skd6nuVpU6TqmeXyPIjHHGft7fG8eb6tv1L6lqvEe1JfufGh9Y+nyOPFuuePuFU6hf/AEIyN0UMspA6mwLYyA0YpEVepAMpgFSAYgjYAQEcAJPCgKpQArnJlGTLMqPMfEvXY4oyhDnJVxv8p6cGDlO59MM2bhHXt4XLrsua3kdRbtvi/t7f8n0Yx1r/ABfP+W1/5dQ5GWKlOoLv2N46jt47RFraou0uBKUdy/qX2SOb23HTXFj1McnX1nV0ltx+Fz7nnph+5eu/kRHUOclmyfWnxL3f2Nf2160xj5LxyiWKj1PnJQBoApAMkR1EHUQ6iHpOg/COfUxWR/5eJ8qT5lL7I8eby60nUdy92Dw7XjlPUNWt+DM0c+PFj5hkV7pd4JVucq+/COKeZWaTNvcNL+FPOIr6dvo3wFGGVzzyWTFH8kOU5P1l/sYZfOma6r1LfH4Va23buHs/lQgtsIxim+VFJL+DwTMz7e3WlWfmQFsMfBFU54gc+b5OkRMIvxoijYF2LIBoUyKZSAZSAbeA24ARmQWKYElMCmUwKMmQo5XUdVtTrl+i7s7rXbmZeP1miyZ3Kbi0veme2t4pGnmtSb9uD1HA6WJLs7bPTjt3yeXLXccWPTbIcd35fqd23ZnjitOmLPqHJtdlfjua1rrt575ZtOm/oulUnLJW5x/Lu/LZjmvrp6PGxxP7vem6etim0lFL7mUUl6ZyQ4FH0XxdJQBoKbaTa6e1+EfhLHnxxz5dzTb2w7Kk+7Z87yfLtS01q+r4viVtWL2ehn8D6eeWM+Ywj/04viT8foeWPMvFZh6p8Sk2ifw9XgwqKUVwlwjyTL0rXFBSTlQRnyT497AzzlyVGnHkoihkyIDm6h8lhFUciRRYswA+aA0coF8cxBZDKBbvIo7wJ80ArIBYsgEcwKckwMuXIVHL1kN3c0rOnM9uRnyvHBqKlPskr/lm0RynvpnM6hxMuLfublyuX/c9ETphNdsOp0UZw+lJfVSf9VUaVvMT2yvii1XH1Uo0o92uL9z01id7eTLNYjR9J1B4o7Y1z3s5vj5TuVpn+OuoYZzTbfP8GsRp57WiZ2vNGcikQgUg6h1OjabHlyRhO0rXK7tf+0efNe1I3D2ePSt51L6v0pLHCMIqoxSS+x8S87mZl9msajUOr8zg4dKXmrkCfiBoB5QKZZP9CjM5NhB+cAks4GXLkLAollKhPnAMs40GWcCyOcC7HnJoaI5yKf5wCvMAFnAsWcBvnACUrAoyMoVYr/UbFE+kQct3K9Yp8M6jJOtOeEOZ1Lp+OLc6pP8ANXn9EaUvM9ObVj28p1LJCMWoPs268pe57ccTM9vJktER08xlfJ7oh8q89qmdMyhW5oqzApEIg0RLqNN/R9R8vNGe3fV/TbXPqY5q8qa3p6fHvxvvW30DQdW3xT7Pu0fIvi4y+vW+4dSPUUl3Rlxd7ZpdSTVp2vDLwk5Dh1e59+4muiJdBy4Rw6Vr3CBOSAy5MiKM88oRVPIUZpzKit5ConzBo2nzWNGzLONGzx1I0bXQ1RNLs/4smjYfiho2ZakaU61I0GWpGhdHVE0bH59jSnhlJoO9QNDDrs0ad8o7rE7SZeD6i4TyfTHaqfD9T6WPcR28GTUz04OpUfHdP9KPXXb5+Xj9MrNHnKFdCg6mBSC6PCPPJJl1WO1+Obg3T5aq0ZzHJrWeM9NOLWTjST/c4nHWW1clobceo1CSqW6/HfgxmuP7bRORv0mbIo1L9aMLxWZ6b05a7bNPqmmY2hpEuzi6lxyYzVrtHrrJxNqpa0aNqp6iy6RU8gAcgJVlDxwobNHWniNmjTxRoJpj1DjHu0d1rMuZmIVRafPg6mqRI36M50u03M50ofMYE+aNArONGzLUDRs/4kml2eGpLo2setryIqcnL1fVZp0n9vQ3piiYY2yTDmarqs6alfKrv5N64Y30xtmmI7cKeolym7T/AIPVxh5JyW7Ypo0h5phU0dM9BQXToUHUikA8OCS7r0jCrMDdnNo6d0mYl6bQpOMXXL/g+dk3t9OncOnDSxo88zLbRHpa7F5JorxsgrlaGlLuZNGx3saNispNKPzho2eGoQ0bM840bPHUDRsmo1TS4NKU7cWs83qtXOT5fC8eD6FMcRHTwXyTM9pDXySrwJxRJGaYXaXXqNtrlvt4OL4uTumbTp6Xq0H+ZKv5s898Ex6eiuaJaZ6nGzH45acoUPJD1Q4ScoJLLBeSxSUm0EWoi+zOvjlOcK/xcLavsX4rJ8kM2p6lt7cmtMO/bK+bixZOqykq7ensbRgiGM+RMsctXLy2zThDKcsqs2ocjqKRDi2SZZ2ztmqZXEkkVxJKKmnSojXR44m+3YnKHUUmQ2l2mhUSbdRVZBNNOuzJPfTqImO3Z0euVc8ex5L4pe2mWG3T9WjHhu/cytgmfTWM0R7a8XVsTun+5nOC0O4zVlb+Nxy5TV+hxOO0fTqLxLJqtSuXaO60mXNrRDLDU2W2PSRfZpTZzxdbVvMOCciPMdfGnMY5GyTXSxZdGZOK7OspeCcnO1usbdLt7Hqx4ojuXlyZJnqHOkz0Q80gERzGl2bHPnvwSYdRLQtRXr7Gc0axdVPO77linTmb9l/FPyX44T5ZVz1D5ryWKQ5nJP0peRnWoZ8pI5Nl0mylQrCA0DRWgEaK50RoJou0u04umkRoZMadbHuQ21aOcYu3T8c88GeSJn02xWiPazU6pO0or70c0xzH26vlietMaNmJtxNLtLCbNDI12JMRLqLTB56iUuDmKRDqckz0WGVr1E1iStphthrrXPgxnD23jN0SWoTEYz5VGTJ6Wa1qytb8Gw52u7JbHErTJMNS1iS9TL4m3ywoy6y3x2NK4tMrZWeeQ0iGU2VHThAAwgBUbIbK2VAYJIyoDCAACAFAZArKFoIm0GhpEXpuo6EoAhUICFQAhUAgDQOZdVXyclGuGnzx6nEa20ncQo2N9l7ne2egSYOwKiBEAgEAlAAAUBAAAAhWAAhWioFASiAUFCggMBQIwpSo30UGgJQVKANBUogNBUoCUAURYHcyaXchuY0bkYyYmCJCioFASgg0BKAlACgBQEoBaCJQAaAVoIFACgJQAoANAVyCFCjtAm0Gm6jpZGiA0BKBpKC6RIA0FSgJQEoglBUoGhoA0AKANA0lA0FASgJQAoqBRBKBoKBpNoTQbQFoCbQA4g0rkEKwhKCCohUCipA22UdLoSAgQKNA0lBRoAUDQ0RdJQNJQNJQDKJF0lA0FFQaAlASgoUESgBQRKC6SgBQRKBoGiGiOJU0CQRJoiyq2hymxhdFUAmh2BdEaKho4m0Ta6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1" name="AutoShape 15" descr="data:image/jpeg;base64,/9j/4AAQSkZJRgABAQAAAQABAAD/2wCEAAkGBw8QEBAPEBIPDw8PDw8PDw8PDw8PDw8PFREWFhUVFRUYHSggGBolGxUVITEhJSkrLi4uFx8zODMtNygtLisBCgoKDg0OFxAQFy0dHR0tLS0tLS0tLS0tLS0rLS0tLS0tLS0tLS0tLS0tLS0tLS0tLS0tLS0tLS0tLS0tLS0tLf/AABEIALcBEwMBEQACEQEDEQH/xAAbAAACAwEBAQAAAAAAAAAAAAABAgADBAUGB//EADUQAAICAQMDAgQFAgUFAAAAAAABAhEDBBIhBTFBUWEGEyJxFDKBkaFCwQcjsdHhQ1Ji8PH/xAAaAQEBAQEBAQEAAAAAAAAAAAAAAQMCBAUG/8QAKBEBAAICAgICAQUAAwEAAAAAAAECAxESIQQxE0FRFCIyYZEVQlIF/9oADAMBAAIRAxEAPwDwSR+hfntjQTaUDY0VNjQNnvigmwKLMEqfa0/HqSYdVtqWtyfKppL2M9Q35T+B3uknfHKY0vLrRFPlfU/3OtOOfftohqnHlPt/JzNdtIy69Olo+qyb+p8V29zG2KNdN6Zt+5bdF1Wcp14Xr5M74oiGtMszLd1HqG1e1GVMe2t76eZ13UlNOqTX8nspi1LxZM8WidOJJ337npeDewoAUBKAlACiCUFCiAUFSiAUFCgBRFCiAMKFBQZFCgBQVqSNGA0EGgDRQUgh8cLdUyT0tY3OmnBpm2tySX8nFrfhtjxzvt08eixt359zGb2eqMVJnbpx0sHXau1eqMeUvRxhi1/TK4jwvDNKZPyxyYdxqHDnp5q+H9Pc9UWiXz5x3jfREdOdysx3/wAkl3Xa7QZZLIn+5xkrHFphvPN1NTqlOoy7P+xhWkx3D2WvE9S4vUIxU/p7UenHvXbw5+PLplO2KUAAJQEoCEUKAlEAoKBAAoUACKhFBgKFAigFCgNlGrBKCDQBoqCkBowZNqk13fC9jma7lpS/GJn7GGoaJNFjNMHhqvXn0JNHUZ/yuj1KZPhh1Hky1YeqWqldX/BnOH8Nq+RE+yvVLc3w14svDpfljbDrJbnfH6GlI082adztMEHsdd2/3Fp7XHE8J17NHTZO8VbrlDlX7PjvHcez445HfDXFW+Puczxd15sOWDTafc2iYmHltExOpJRXIyjRFnotFEoCEAoKgAIoEAAFEUAqUQAKDClZFAABQIrZRs84pBBSAIRACVEAKQEAKCrIQb7JnMzDusWkyS8sjvr7WQzbV259fQk126jJxjR8WXvJ91z+hzNfqHdb6jcupptXCXfyqXBhakw9VMlbMnUtIpNOPF8M0x31HbLPi5T0Ol0eOFKbbba7dha8z6XHirTqTdW0cF9UfHPsTFefUmfFXXKHFkep86Z2FBAoKFEEoKDRAKChQUKIA0QAKBFBoKFBQogjAUK2UavOJRKCIAQCBAghRA1abErTfPsZ2l6MVI6mWuUN3L7L28Ge9PRMb7Z9RpaW5J7fc7rf6Y5MX3BIafd2dff0LNtJGPkTNFq14TLXXtxk3HX0bSun9uSXh1inUtGszu1XZ+PU4pVtlyTvpT+KddufD9Dvgy+edEy6mUkovsixSInbm2WbRqWajtglACgBQEoAURQoKDRAKCokQ2EkRS0AGguwaIuwoLtEgFaCtaNXnECBEAIEKCBCBkFXQkczDWtl8G67+TiYaxM6dLHqsax7JXK/HYxmluW4eqMleOp7UZc0NrUYq+L5Z1FZ33Li1666hzpyb7m8Q8drTJY8FlKzpZmnZzEaaXtt634e+BnqMXzM0p4tz+mMUr2+6a/U8WbzeFtV7ezD4PKu7zp14/4dYPlzj8ycsrS2zarY0/8At7Mx/X33HXTaPAx6mPt4frfQc+kntyrht7Jr8s1/b7H0MWeuSOnzs3jWxT25rgasNF2lTQOIQtBAoAURQoKlENg0FCiCJfsRYDLyxEOpnckYQKCogI0DbQjRkIRAIUECAFIApEDJBdGSI60dMjqBDpHYSdptBpbLTTUYycZKMvytp1L7HPKJnW3fx21uY9vo3wb8JYngWTUY1LJOW5RnG9sV24fnyfL8nybc9UnqH1fH8asU/dHb3GDAoqlxR4Zl7DvGgrl9a6Hh1cNmW9qaacaUlT8OuDXHltjndWeTHW8as86/8PtJ65X9V8zXMfThHo/XZP6eb9FibcfwZooylJY090a2ttxjxTpPz7nE+VlmNbaR4uKJ3xU4fgHR44ymlPJLmUd8rjH/AMa8r72dW8zJbr05r4eKvetvlGqwOE5RacWpNbX3Xsz69bbiJfFvTjaY0zuJ2y0DQAoBaIJQUKIFoKDRAGg6CgBQEA0I0ZIAQIAQIAyANEUUgHSI7gyQXQpEUyRFei+DOgx1eV71J48dW1Si5eE/J5fKzzjr17l7PEwxedz6h9Yh0vC1FOEGobXG4p7Wlw0fI52/L63GGuEaOVEKJBHSARpFRXJASVrzwB5v4i+GsOqhOSUYZnH6cleU7V/6Hpw+RbHMfhhmwVyRP5ePx/AGWePcssHKuI06v0b/AGPZ+uiJ1p4f+P3H8u3lurdMnpsssM6co1zHs7Xg9uPLGSvKHhzYbY7cZYnE7ZaDaE0VoAUAKIFaCg0FAKAEIq40ZCEECAECUAUFMAyRHUGSI6hbjg20lbbdJLltkmdO6xM9O8/g/X7YyWFvdHdSlFOPtK+zPN+rxb1t6v0eX3pjw9EzvPjwThPFLJPanKLqu7a9aXJ3bNXhNonenFcFucVmNbfU/hzo+PRYtibk2905PvKXbt4XB8fNmnLbcvr4cUY66h3MeS/sYNUlIAuQEUgJJ2UBgBRAGSPFAV/LqgJLBw9vDa70NjxHUvheGR5b3Zs0lLZKTdQdcc/7ntp5M119Q8uTx623vuWDpn+HU229TNRj/SsTtt+7a4Nsnnx/0j/Xmp/8/wD9z/jq6H4JwYXu+qd2vrp2vt2ML+Xe/wDT0Y/Ex4/TH8R9Awxw5JRxXKuFCKtP1OsGe3KNyZsNZpPTz+D4Ml8lZcs3ik4t7aVJ3xf8Hpt5n7tVjbx08D9m7TqXn8nSs8cfzZY5KHqz1RlpNuMT28c+PkivKY6HTdOc8U8ldvyc8cP6jm2SItEO8eGbUm3+OfRq84UFAABV9HbJACBADQBoKZIiikDR4ojuFkUR1D6j8IfDGlhixanJCXzXFS/zWqi/VR7Hx/I8i82msT1/T7WDx6ViLa7e4hFNcdv4PG9Tn6+UbVU9t0+O/ksIzrIr5A0wzEUssnIBUwLISAtQDEEoAgBgQCuSXoUVScvUAqHHIGfJpU36r3LtFefTxappNejESaec+J+myy4njjxdduO3qb4MkVtuWWanOsw8P1HRvT42nJ/l28Lhn0Md/ks8OSnx09vNHtfKCgsO/wBI6JCcVPI3xy4eP3PJlzzE6h9DB4tZiLWdJdN0y4pGHyZJer4scfTylH1HwkoCUAaAKQU6RFFRCxB1EjrRlEjqIei+Fvh3JqpLJBw24skd6nuVpU6TqmeXyPIjHHGft7fG8eb6tv1L6lqvEe1JfufGh9Y+nyOPFuuePuFU6hf/AEIyN0UMspA6mwLYyA0YpEVepAMpgFSAYgjYAQEcAJPCgKpQArnJlGTLMqPMfEvXY4oyhDnJVxv8p6cGDlO59MM2bhHXt4XLrsua3kdRbtvi/t7f8n0Yx1r/ABfP+W1/5dQ5GWKlOoLv2N46jt47RFraou0uBKUdy/qX2SOb23HTXFj1McnX1nV0ltx+Fz7nnph+5eu/kRHUOclmyfWnxL3f2Nf2160xj5LxyiWKj1PnJQBoApAMkR1EHUQ6iHpOg/COfUxWR/5eJ8qT5lL7I8eby60nUdy92Dw7XjlPUNWt+DM0c+PFj5hkV7pd4JVucq+/COKeZWaTNvcNL+FPOIr6dvo3wFGGVzzyWTFH8kOU5P1l/sYZfOma6r1LfH4Va23buHs/lQgtsIxim+VFJL+DwTMz7e3WlWfmQFsMfBFU54gc+b5OkRMIvxoijYF2LIBoUyKZSAZSAbeA24ARmQWKYElMCmUwKMmQo5XUdVtTrl+i7s7rXbmZeP1miyZ3Kbi0veme2t4pGnmtSb9uD1HA6WJLs7bPTjt3yeXLXccWPTbIcd35fqd23ZnjitOmLPqHJtdlfjua1rrt575ZtOm/oulUnLJW5x/Lu/LZjmvrp6PGxxP7vem6etim0lFL7mUUl6ZyQ4FH0XxdJQBoKbaTa6e1+EfhLHnxxz5dzTb2w7Kk+7Z87yfLtS01q+r4viVtWL2ehn8D6eeWM+Ywj/04viT8foeWPMvFZh6p8Sk2ifw9XgwqKUVwlwjyTL0rXFBSTlQRnyT497AzzlyVGnHkoihkyIDm6h8lhFUciRRYswA+aA0coF8cxBZDKBbvIo7wJ80ArIBYsgEcwKckwMuXIVHL1kN3c0rOnM9uRnyvHBqKlPskr/lm0RynvpnM6hxMuLfublyuX/c9ETphNdsOp0UZw+lJfVSf9VUaVvMT2yvii1XH1Uo0o92uL9z01id7eTLNYjR9J1B4o7Y1z3s5vj5TuVpn+OuoYZzTbfP8GsRp57WiZ2vNGcikQgUg6h1OjabHlyRhO0rXK7tf+0efNe1I3D2ePSt51L6v0pLHCMIqoxSS+x8S87mZl9msajUOr8zg4dKXmrkCfiBoB5QKZZP9CjM5NhB+cAks4GXLkLAollKhPnAMs40GWcCyOcC7HnJoaI5yKf5wCvMAFnAsWcBvnACUrAoyMoVYr/UbFE+kQct3K9Yp8M6jJOtOeEOZ1Lp+OLc6pP8ANXn9EaUvM9ObVj28p1LJCMWoPs268pe57ccTM9vJktER08xlfJ7oh8q89qmdMyhW5oqzApEIg0RLqNN/R9R8vNGe3fV/TbXPqY5q8qa3p6fHvxvvW30DQdW3xT7Pu0fIvi4y+vW+4dSPUUl3Rlxd7ZpdSTVp2vDLwk5Dh1e59+4muiJdBy4Rw6Vr3CBOSAy5MiKM88oRVPIUZpzKit5ConzBo2nzWNGzLONGzx1I0bXQ1RNLs/4smjYfiho2ZakaU61I0GWpGhdHVE0bH59jSnhlJoO9QNDDrs0ad8o7rE7SZeD6i4TyfTHaqfD9T6WPcR28GTUz04OpUfHdP9KPXXb5+Xj9MrNHnKFdCg6mBSC6PCPPJJl1WO1+Obg3T5aq0ZzHJrWeM9NOLWTjST/c4nHWW1clobceo1CSqW6/HfgxmuP7bRORv0mbIo1L9aMLxWZ6b05a7bNPqmmY2hpEuzi6lxyYzVrtHrrJxNqpa0aNqp6iy6RU8gAcgJVlDxwobNHWniNmjTxRoJpj1DjHu0d1rMuZmIVRafPg6mqRI36M50u03M50ofMYE+aNArONGzLUDRs/4kml2eGpLo2setryIqcnL1fVZp0n9vQ3piiYY2yTDmarqs6alfKrv5N64Y30xtmmI7cKeolym7T/AIPVxh5JyW7Ypo0h5phU0dM9BQXToUHUikA8OCS7r0jCrMDdnNo6d0mYl6bQpOMXXL/g+dk3t9OncOnDSxo88zLbRHpa7F5JorxsgrlaGlLuZNGx3saNispNKPzho2eGoQ0bM840bPHUDRsmo1TS4NKU7cWs83qtXOT5fC8eD6FMcRHTwXyTM9pDXySrwJxRJGaYXaXXqNtrlvt4OL4uTumbTp6Xq0H+ZKv5s898Ex6eiuaJaZ6nGzH45acoUPJD1Q4ScoJLLBeSxSUm0EWoi+zOvjlOcK/xcLavsX4rJ8kM2p6lt7cmtMO/bK+bixZOqykq7ensbRgiGM+RMsctXLy2zThDKcsqs2ocjqKRDi2SZZ2ztmqZXEkkVxJKKmnSojXR44m+3YnKHUUmQ2l2mhUSbdRVZBNNOuzJPfTqImO3Z0euVc8ex5L4pe2mWG3T9WjHhu/cytgmfTWM0R7a8XVsTun+5nOC0O4zVlb+Nxy5TV+hxOO0fTqLxLJqtSuXaO60mXNrRDLDU2W2PSRfZpTZzxdbVvMOCciPMdfGnMY5GyTXSxZdGZOK7OspeCcnO1usbdLt7Hqx4ojuXlyZJnqHOkz0Q80gERzGl2bHPnvwSYdRLQtRXr7Gc0axdVPO77linTmb9l/FPyX44T5ZVz1D5ryWKQ5nJP0peRnWoZ8pI5Nl0mylQrCA0DRWgEaK50RoJou0u04umkRoZMadbHuQ21aOcYu3T8c88GeSJn02xWiPazU6pO0or70c0xzH26vlietMaNmJtxNLtLCbNDI12JMRLqLTB56iUuDmKRDqckz0WGVr1E1iStphthrrXPgxnD23jN0SWoTEYz5VGTJ6Wa1qytb8Gw52u7JbHErTJMNS1iS9TL4m3ywoy6y3x2NK4tMrZWeeQ0iGU2VHThAAwgBUbIbK2VAYJIyoDCAACAFAZArKFoIm0GhpEXpuo6EoAhUICFQAhUAgDQOZdVXyclGuGnzx6nEa20ncQo2N9l7ne2egSYOwKiBEAgEAlAAAUBAAAAhWAAhWioFASiAUFCggMBQIwpSo30UGgJQVKANBUogNBUoCUAURYHcyaXchuY0bkYyYmCJCioFASgg0BKAlACgBQEoBaCJQAaAVoIFACgJQAoANAVyCFCjtAm0Gm6jpZGiA0BKBpKC6RIA0FSgJQEoglBUoGhoA0AKANA0lA0FASgJQAoqBRBKBoKBpNoTQbQFoCbQA4g0rkEKwhKCCohUCipA22UdLoSAgQKNA0lBRoAUDQ0RdJQNJQNJQDKJF0lA0FFQaAlASgoUESgBQRKC6SgBQRKBoGiGiOJU0CQRJoiyq2hymxhdFUAmh2BdEaKho4m0Ta6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bikramyogavancouver.com/wp-content/uploads/2013/01/Night-Owl-Brown-Owl-with-Orange-Eyes-on-White-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033024"/>
            <a:ext cx="3352800" cy="5110976"/>
          </a:xfrm>
          <a:prstGeom prst="rect">
            <a:avLst/>
          </a:prstGeom>
          <a:noFill/>
        </p:spPr>
      </p:pic>
      <p:pic>
        <p:nvPicPr>
          <p:cNvPr id="4112" name="Picture 16" descr="C:\Users\dgoff\Desktop\clou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828800"/>
            <a:ext cx="4114800" cy="2738212"/>
          </a:xfrm>
          <a:prstGeom prst="rect">
            <a:avLst/>
          </a:prstGeom>
          <a:noFill/>
        </p:spPr>
      </p:pic>
      <p:pic>
        <p:nvPicPr>
          <p:cNvPr id="3074" name="Picture 2" descr="http://www.server.biz/img/cloud_transparent_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447800"/>
            <a:ext cx="2381250" cy="1628776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971800" y="55626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ow</a:t>
            </a:r>
            <a:r>
              <a:rPr lang="en-US" sz="8000" b="1" dirty="0" smtClean="0">
                <a:latin typeface="Century Gothic" pitchFamily="34" charset="0"/>
              </a:rPr>
              <a:t>l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5000" y="685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cl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ou</a:t>
            </a:r>
            <a:r>
              <a:rPr lang="en-US" sz="8000" b="1" dirty="0" smtClean="0">
                <a:latin typeface="Century Gothic" pitchFamily="34" charset="0"/>
              </a:rPr>
              <a:t>d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5" name="Picture 1" descr="C:\Users\dgoff\Desktop\clo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95600"/>
            <a:ext cx="5638800" cy="3752365"/>
          </a:xfrm>
          <a:prstGeom prst="rect">
            <a:avLst/>
          </a:prstGeom>
          <a:noFill/>
        </p:spPr>
      </p:pic>
      <p:pic>
        <p:nvPicPr>
          <p:cNvPr id="6" name="Picture 2" descr="http://www.server.biz/img/cloud_transparent_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09800"/>
            <a:ext cx="3124200" cy="2136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www.bikramyogavancouver.com/wp-content/uploads/2013/01/Night-Owl-Brown-Owl-with-Orange-Eyes-on-White-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64426"/>
            <a:ext cx="5562600" cy="847957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905000" y="685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ow</a:t>
            </a:r>
            <a:r>
              <a:rPr lang="en-US" sz="8000" b="1" dirty="0" smtClean="0">
                <a:latin typeface="Century Gothic" pitchFamily="34" charset="0"/>
              </a:rPr>
              <a:t>l</a:t>
            </a:r>
            <a:endParaRPr lang="en-US" sz="8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Dipthongs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16</cp:revision>
  <dcterms:created xsi:type="dcterms:W3CDTF">2016-05-06T15:33:41Z</dcterms:created>
  <dcterms:modified xsi:type="dcterms:W3CDTF">2016-05-17T13:27:11Z</dcterms:modified>
</cp:coreProperties>
</file>