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9" r:id="rId5"/>
    <p:sldId id="262" r:id="rId6"/>
    <p:sldId id="263" r:id="rId7"/>
    <p:sldId id="266" r:id="rId8"/>
    <p:sldId id="267" r:id="rId9"/>
    <p:sldId id="268" r:id="rId10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72" y="-5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Variant Vowels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26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86200" y="8382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sl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o</a:t>
            </a:r>
            <a:r>
              <a:rPr lang="en-US" sz="8000" b="1" dirty="0" smtClean="0">
                <a:latin typeface="Century Gothic" pitchFamily="34" charset="0"/>
              </a:rPr>
              <a:t>th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33528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cl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aw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1400" y="59436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v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au</a:t>
            </a:r>
            <a:r>
              <a:rPr lang="en-US" sz="8000" b="1" dirty="0" smtClean="0">
                <a:latin typeface="Century Gothic" pitchFamily="34" charset="0"/>
              </a:rPr>
              <a:t>lt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8" name="Picture 7" descr="download (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609600"/>
            <a:ext cx="2466975" cy="1847850"/>
          </a:xfrm>
          <a:prstGeom prst="rect">
            <a:avLst/>
          </a:prstGeom>
        </p:spPr>
      </p:pic>
      <p:pic>
        <p:nvPicPr>
          <p:cNvPr id="10" name="Picture 9" descr="images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3124200"/>
            <a:ext cx="2619375" cy="1743075"/>
          </a:xfrm>
          <a:prstGeom prst="rect">
            <a:avLst/>
          </a:prstGeom>
        </p:spPr>
      </p:pic>
      <p:pic>
        <p:nvPicPr>
          <p:cNvPr id="12" name="Picture 11" descr="images (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200" y="5715000"/>
            <a:ext cx="2324100" cy="19621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wnload (1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895600"/>
            <a:ext cx="1847850" cy="2466975"/>
          </a:xfrm>
          <a:prstGeom prst="rect">
            <a:avLst/>
          </a:prstGeom>
        </p:spPr>
      </p:pic>
      <p:pic>
        <p:nvPicPr>
          <p:cNvPr id="3" name="Picture 2" descr="images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685800"/>
            <a:ext cx="2571750" cy="1781175"/>
          </a:xfrm>
          <a:prstGeom prst="rect">
            <a:avLst/>
          </a:prstGeom>
        </p:spPr>
      </p:pic>
      <p:pic>
        <p:nvPicPr>
          <p:cNvPr id="4" name="Picture 3" descr="images (8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" y="6019800"/>
            <a:ext cx="2619375" cy="17430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9000" y="1066800"/>
            <a:ext cx="312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s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al</a:t>
            </a:r>
            <a:r>
              <a:rPr lang="en-US" sz="8000" b="1" dirty="0" smtClean="0">
                <a:latin typeface="Century Gothic" pitchFamily="34" charset="0"/>
              </a:rPr>
              <a:t>t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3505200"/>
            <a:ext cx="312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st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all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6248400"/>
            <a:ext cx="327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ch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al</a:t>
            </a:r>
            <a:r>
              <a:rPr lang="en-US" sz="8000" b="1" dirty="0" smtClean="0">
                <a:latin typeface="Century Gothic" pitchFamily="34" charset="0"/>
              </a:rPr>
              <a:t>k</a:t>
            </a:r>
            <a:endParaRPr lang="en-US" sz="80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sl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o</a:t>
            </a:r>
            <a:r>
              <a:rPr lang="en-US" sz="8000" b="1" dirty="0" smtClean="0">
                <a:solidFill>
                  <a:schemeClr val="tx2"/>
                </a:solidFill>
                <a:latin typeface="Century Gothic" pitchFamily="34" charset="0"/>
              </a:rPr>
              <a:t>th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4" name="Picture 3" descr="download (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1905000"/>
            <a:ext cx="5312790" cy="397946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cl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aw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5" name="Picture 4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2209800"/>
            <a:ext cx="5610902" cy="3733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v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au</a:t>
            </a:r>
            <a:r>
              <a:rPr lang="en-US" sz="8000" b="1" dirty="0" smtClean="0">
                <a:latin typeface="Century Gothic" pitchFamily="34" charset="0"/>
              </a:rPr>
              <a:t>lt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5" name="Picture 4" descr="images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905000"/>
            <a:ext cx="5943600" cy="501795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85800"/>
            <a:ext cx="541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s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al</a:t>
            </a:r>
            <a:r>
              <a:rPr lang="en-US" sz="8000" b="1" dirty="0" smtClean="0">
                <a:latin typeface="Century Gothic" pitchFamily="34" charset="0"/>
              </a:rPr>
              <a:t>t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3" name="Picture 2" descr="images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133600"/>
            <a:ext cx="5881509" cy="407348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0"/>
            <a:ext cx="548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st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all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3" name="Picture 2" descr="download (1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2133600"/>
            <a:ext cx="3971925" cy="53027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0"/>
            <a:ext cx="541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ch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al</a:t>
            </a:r>
            <a:r>
              <a:rPr lang="en-US" sz="8000" b="1" dirty="0" smtClean="0">
                <a:latin typeface="Century Gothic" pitchFamily="34" charset="0"/>
              </a:rPr>
              <a:t>k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3" name="Picture 2" descr="images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133600"/>
            <a:ext cx="6004523" cy="39957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16</Words>
  <Application>Microsoft Office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Variant Vowels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s-Family Blends</dc:title>
  <dc:creator>ST User</dc:creator>
  <cp:lastModifiedBy>ST User</cp:lastModifiedBy>
  <cp:revision>13</cp:revision>
  <dcterms:created xsi:type="dcterms:W3CDTF">2016-05-06T15:33:41Z</dcterms:created>
  <dcterms:modified xsi:type="dcterms:W3CDTF">2016-05-12T20:09:54Z</dcterms:modified>
</cp:coreProperties>
</file>