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  <p:sldId id="263" r:id="rId6"/>
    <p:sldId id="265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Variant Vowels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3800" y="838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gl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25908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latin typeface="Century Gothic" pitchFamily="34" charset="0"/>
              </a:rPr>
              <a:t>scr</a:t>
            </a:r>
            <a:r>
              <a:rPr lang="en-US" sz="5400" b="1" dirty="0" smtClean="0">
                <a:solidFill>
                  <a:schemeClr val="accent1"/>
                </a:solidFill>
                <a:latin typeface="Century Gothic" pitchFamily="34" charset="0"/>
              </a:rPr>
              <a:t>ew</a:t>
            </a:r>
            <a:r>
              <a:rPr lang="en-US" sz="5400" b="1" dirty="0" smtClean="0">
                <a:latin typeface="Century Gothic" pitchFamily="34" charset="0"/>
              </a:rPr>
              <a:t>driver</a:t>
            </a:r>
            <a:endParaRPr lang="en-US" sz="54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495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fl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</a:t>
            </a:r>
            <a:r>
              <a:rPr lang="en-US" sz="8000" b="1" dirty="0" smtClean="0">
                <a:latin typeface="Century Gothic" pitchFamily="34" charset="0"/>
              </a:rPr>
              <a:t>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64008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br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oo</a:t>
            </a:r>
            <a:r>
              <a:rPr lang="en-US" sz="8000" b="1" dirty="0" smtClean="0">
                <a:latin typeface="Century Gothic" pitchFamily="34" charset="0"/>
              </a:rPr>
              <a:t>m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26" name="Picture 25" descr="download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28600"/>
            <a:ext cx="1209675" cy="2180312"/>
          </a:xfrm>
          <a:prstGeom prst="rect">
            <a:avLst/>
          </a:prstGeom>
        </p:spPr>
      </p:pic>
      <p:pic>
        <p:nvPicPr>
          <p:cNvPr id="27" name="Picture 26" descr="download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572000"/>
            <a:ext cx="3667125" cy="1247775"/>
          </a:xfrm>
          <a:prstGeom prst="rect">
            <a:avLst/>
          </a:prstGeom>
        </p:spPr>
      </p:pic>
      <p:pic>
        <p:nvPicPr>
          <p:cNvPr id="28" name="Picture 27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514600"/>
            <a:ext cx="2552700" cy="1429512"/>
          </a:xfrm>
          <a:prstGeom prst="rect">
            <a:avLst/>
          </a:prstGeom>
        </p:spPr>
      </p:pic>
      <p:pic>
        <p:nvPicPr>
          <p:cNvPr id="29" name="Picture 28" descr="images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990600" y="5791200"/>
            <a:ext cx="1388122" cy="2085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gl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ue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0" name="Picture 9" descr="download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133600"/>
            <a:ext cx="2928937" cy="52791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3810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scr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ew</a:t>
            </a:r>
            <a:r>
              <a:rPr lang="en-US" sz="8000" b="1" dirty="0" smtClean="0">
                <a:latin typeface="Century Gothic" pitchFamily="34" charset="0"/>
              </a:rPr>
              <a:t>driver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0" name="Picture 9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209800"/>
            <a:ext cx="5783036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fl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</a:t>
            </a:r>
            <a:r>
              <a:rPr lang="en-US" sz="8000" b="1" dirty="0" smtClean="0">
                <a:latin typeface="Century Gothic" pitchFamily="34" charset="0"/>
              </a:rPr>
              <a:t>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9" name="Picture 8" descr="download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51166"/>
            <a:ext cx="6172200" cy="210015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381000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br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oo</a:t>
            </a:r>
            <a:r>
              <a:rPr lang="en-US" sz="8000" b="1" dirty="0" smtClean="0">
                <a:latin typeface="Century Gothic" pitchFamily="34" charset="0"/>
              </a:rPr>
              <a:t>m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8" name="Picture 7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1828800" y="2133600"/>
            <a:ext cx="3005137" cy="45159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Variant Vowels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18</cp:revision>
  <dcterms:created xsi:type="dcterms:W3CDTF">2016-05-06T15:33:41Z</dcterms:created>
  <dcterms:modified xsi:type="dcterms:W3CDTF">2016-05-12T20:08:51Z</dcterms:modified>
</cp:coreProperties>
</file>