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2" r:id="rId5"/>
    <p:sldId id="263" r:id="rId6"/>
    <p:sldId id="265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-5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Variant Vowels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24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33800" y="8382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st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air</a:t>
            </a:r>
            <a:r>
              <a:rPr lang="en-US" sz="8000" b="1" dirty="0" smtClean="0">
                <a:latin typeface="Century Gothic" pitchFamily="34" charset="0"/>
              </a:rPr>
              <a:t>s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5908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m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are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44958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b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ear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6400800"/>
            <a:ext cx="358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squ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are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21" name="Picture 20" descr="download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28600"/>
            <a:ext cx="1390650" cy="1856589"/>
          </a:xfrm>
          <a:prstGeom prst="rect">
            <a:avLst/>
          </a:prstGeom>
        </p:spPr>
      </p:pic>
      <p:pic>
        <p:nvPicPr>
          <p:cNvPr id="22" name="Picture 21" descr="download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2209800"/>
            <a:ext cx="2457450" cy="1857375"/>
          </a:xfrm>
          <a:prstGeom prst="rect">
            <a:avLst/>
          </a:prstGeom>
        </p:spPr>
      </p:pic>
      <p:pic>
        <p:nvPicPr>
          <p:cNvPr id="23" name="Picture 22" descr="download (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4191000"/>
            <a:ext cx="1990725" cy="1990725"/>
          </a:xfrm>
          <a:prstGeom prst="rect">
            <a:avLst/>
          </a:prstGeom>
        </p:spPr>
      </p:pic>
      <p:pic>
        <p:nvPicPr>
          <p:cNvPr id="24" name="Picture 23" descr="downlo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14400" y="6096000"/>
            <a:ext cx="2143125" cy="2143125"/>
          </a:xfrm>
          <a:prstGeom prst="rect">
            <a:avLst/>
          </a:prstGeom>
        </p:spPr>
      </p:pic>
      <p:sp>
        <p:nvSpPr>
          <p:cNvPr id="25" name="Right Arrow 24"/>
          <p:cNvSpPr/>
          <p:nvPr/>
        </p:nvSpPr>
        <p:spPr>
          <a:xfrm>
            <a:off x="533400" y="23622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st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air</a:t>
            </a:r>
            <a:r>
              <a:rPr lang="en-US" sz="8000" b="1" dirty="0" smtClean="0">
                <a:latin typeface="Century Gothic" pitchFamily="34" charset="0"/>
              </a:rPr>
              <a:t>s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9" name="Picture 8" descr="download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2362200"/>
            <a:ext cx="3590925" cy="47940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m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are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8" name="Picture 7" descr="download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057400"/>
            <a:ext cx="5568607" cy="4208831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609600" y="2514600"/>
            <a:ext cx="12192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b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ear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8" name="Picture 7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981200"/>
            <a:ext cx="4805362" cy="480536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381000"/>
            <a:ext cx="518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squ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are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7" name="Picture 6" descr="downloa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905000"/>
            <a:ext cx="3967162" cy="39671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12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Variant Vowels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16</cp:revision>
  <dcterms:created xsi:type="dcterms:W3CDTF">2016-05-06T15:33:41Z</dcterms:created>
  <dcterms:modified xsi:type="dcterms:W3CDTF">2016-05-12T20:08:03Z</dcterms:modified>
</cp:coreProperties>
</file>