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62" r:id="rId5"/>
    <p:sldId id="263" r:id="rId6"/>
    <p:sldId id="265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72" y="-5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Variant Vowels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22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33800" y="838200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th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or</a:t>
            </a:r>
            <a:r>
              <a:rPr lang="en-US" sz="8000" b="1" dirty="0" smtClean="0">
                <a:latin typeface="Century Gothic" pitchFamily="34" charset="0"/>
              </a:rPr>
              <a:t>n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200" y="25908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d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oor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1400" y="44196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st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ore</a:t>
            </a:r>
            <a:endParaRPr lang="en-US" sz="80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38600" y="6400800"/>
            <a:ext cx="2819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b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oar</a:t>
            </a:r>
            <a:endParaRPr lang="en-US" sz="80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17" name="Picture 16" descr="download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1" y="228601"/>
            <a:ext cx="2438400" cy="1622644"/>
          </a:xfrm>
          <a:prstGeom prst="rect">
            <a:avLst/>
          </a:prstGeom>
        </p:spPr>
      </p:pic>
      <p:pic>
        <p:nvPicPr>
          <p:cNvPr id="18" name="Picture 17" descr="download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9200" y="2133600"/>
            <a:ext cx="1752600" cy="2228180"/>
          </a:xfrm>
          <a:prstGeom prst="rect">
            <a:avLst/>
          </a:prstGeom>
        </p:spPr>
      </p:pic>
      <p:pic>
        <p:nvPicPr>
          <p:cNvPr id="19" name="Picture 18" descr="images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" y="6248400"/>
            <a:ext cx="2590800" cy="1762125"/>
          </a:xfrm>
          <a:prstGeom prst="rect">
            <a:avLst/>
          </a:prstGeom>
        </p:spPr>
      </p:pic>
      <p:pic>
        <p:nvPicPr>
          <p:cNvPr id="20" name="Picture 19" descr="images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" y="4495800"/>
            <a:ext cx="2438400" cy="158759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6800" y="3810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th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or</a:t>
            </a:r>
            <a:r>
              <a:rPr lang="en-US" sz="8000" b="1" dirty="0" smtClean="0">
                <a:latin typeface="Century Gothic" pitchFamily="34" charset="0"/>
              </a:rPr>
              <a:t>n</a:t>
            </a:r>
            <a:endParaRPr lang="en-US" sz="80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8" name="Picture 7" descr="download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2057400"/>
            <a:ext cx="5546490" cy="369093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6800" y="3810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d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oor</a:t>
            </a:r>
            <a:endParaRPr lang="en-US" sz="80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5" name="Picture 4" descr="download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2286000"/>
            <a:ext cx="3538537" cy="449874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6800" y="3810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st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ore</a:t>
            </a:r>
            <a:endParaRPr lang="en-US" sz="80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5" name="Picture 4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6000"/>
            <a:ext cx="6005433" cy="39100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1981200"/>
            <a:ext cx="5328645" cy="362426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8200" y="381000"/>
            <a:ext cx="518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b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oar</a:t>
            </a:r>
            <a:endParaRPr lang="en-US" sz="8000" b="1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12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Variant Vowels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s-Family Blends</dc:title>
  <dc:creator>ST User</dc:creator>
  <cp:lastModifiedBy>ST User</cp:lastModifiedBy>
  <cp:revision>13</cp:revision>
  <dcterms:created xsi:type="dcterms:W3CDTF">2016-05-06T15:33:41Z</dcterms:created>
  <dcterms:modified xsi:type="dcterms:W3CDTF">2016-05-12T20:05:47Z</dcterms:modified>
</cp:coreProperties>
</file>