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9" r:id="rId4"/>
    <p:sldId id="262" r:id="rId5"/>
    <p:sldId id="263" r:id="rId6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872" y="-57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1271D-96A1-46DF-8644-425CA20CA77A}" type="datetimeFigureOut">
              <a:rPr lang="en-US" smtClean="0"/>
              <a:pPr/>
              <a:t>5/12/2016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Variant Vowels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21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33800" y="838200"/>
            <a:ext cx="251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f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er</a:t>
            </a:r>
            <a:r>
              <a:rPr lang="en-US" sz="8000" b="1" dirty="0" smtClean="0">
                <a:latin typeface="Century Gothic" pitchFamily="34" charset="0"/>
              </a:rPr>
              <a:t>n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57600" y="3352800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b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ir</a:t>
            </a:r>
            <a:r>
              <a:rPr lang="en-US" sz="8000" b="1" dirty="0" smtClean="0">
                <a:latin typeface="Century Gothic" pitchFamily="34" charset="0"/>
              </a:rPr>
              <a:t>d</a:t>
            </a:r>
            <a:endParaRPr lang="en-US" sz="8000" b="1" dirty="0">
              <a:latin typeface="Century Gothi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81400" y="5943600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1" dirty="0" smtClean="0">
                <a:latin typeface="Century Gothic" pitchFamily="34" charset="0"/>
              </a:rPr>
              <a:t>sp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ur</a:t>
            </a:r>
            <a:endParaRPr lang="en-US" sz="80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11" name="Picture 10" descr="downlo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762000"/>
            <a:ext cx="2619375" cy="1743075"/>
          </a:xfrm>
          <a:prstGeom prst="rect">
            <a:avLst/>
          </a:prstGeom>
        </p:spPr>
      </p:pic>
      <p:pic>
        <p:nvPicPr>
          <p:cNvPr id="13" name="Picture 12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9200" y="6019800"/>
            <a:ext cx="2609850" cy="1752600"/>
          </a:xfrm>
          <a:prstGeom prst="rect">
            <a:avLst/>
          </a:prstGeom>
        </p:spPr>
      </p:pic>
      <p:pic>
        <p:nvPicPr>
          <p:cNvPr id="14" name="Picture 13" descr="download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95400" y="2971800"/>
            <a:ext cx="2514600" cy="20955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66800" y="381000"/>
            <a:ext cx="502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f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er</a:t>
            </a:r>
            <a:r>
              <a:rPr lang="en-US" sz="8000" b="1" dirty="0" smtClean="0">
                <a:latin typeface="Century Gothic" pitchFamily="34" charset="0"/>
              </a:rPr>
              <a:t>n</a:t>
            </a:r>
            <a:endParaRPr lang="en-US" sz="80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7" name="Picture 6" descr="downlo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981200"/>
            <a:ext cx="5431982" cy="361473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66800" y="381000"/>
            <a:ext cx="502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b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ir</a:t>
            </a:r>
            <a:r>
              <a:rPr lang="en-US" sz="8000" b="1" dirty="0" smtClean="0">
                <a:latin typeface="Century Gothic" pitchFamily="34" charset="0"/>
              </a:rPr>
              <a:t>d</a:t>
            </a:r>
            <a:endParaRPr lang="en-US" sz="80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4" name="Picture 3" descr="download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2057400"/>
            <a:ext cx="5638800" cy="4699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66800" y="381000"/>
            <a:ext cx="502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sp</a:t>
            </a:r>
            <a:r>
              <a:rPr lang="en-US" sz="8000" b="1" dirty="0" smtClean="0">
                <a:solidFill>
                  <a:schemeClr val="accent1"/>
                </a:solidFill>
                <a:latin typeface="Century Gothic" pitchFamily="34" charset="0"/>
              </a:rPr>
              <a:t>ur</a:t>
            </a:r>
            <a:endParaRPr lang="en-US" sz="8000" b="1" dirty="0">
              <a:solidFill>
                <a:schemeClr val="accent1"/>
              </a:solidFill>
              <a:latin typeface="Century Gothic" pitchFamily="34" charset="0"/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286000"/>
            <a:ext cx="6070738" cy="40767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10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Variant Vowels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s-Family Blends</dc:title>
  <dc:creator>ST User</dc:creator>
  <cp:lastModifiedBy>ST User</cp:lastModifiedBy>
  <cp:revision>10</cp:revision>
  <dcterms:created xsi:type="dcterms:W3CDTF">2016-05-06T15:33:41Z</dcterms:created>
  <dcterms:modified xsi:type="dcterms:W3CDTF">2016-05-12T20:06:24Z</dcterms:modified>
</cp:coreProperties>
</file>