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9" r:id="rId3"/>
  </p:sldIdLst>
  <p:sldSz cx="6858000" cy="9144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60" d="100"/>
          <a:sy n="60" d="100"/>
        </p:scale>
        <p:origin x="-1872" y="-570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2840568"/>
            <a:ext cx="5829300" cy="196003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028700" y="5181600"/>
            <a:ext cx="4800600" cy="23368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1735" y="5875867"/>
            <a:ext cx="5829300" cy="1816100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541735" y="3875618"/>
            <a:ext cx="5829300" cy="2000249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34290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86150" y="2133601"/>
            <a:ext cx="3028950" cy="6034617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046817"/>
            <a:ext cx="303014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2900" y="2899833"/>
            <a:ext cx="303014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83769" y="2046817"/>
            <a:ext cx="3031331" cy="853016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83769" y="2899833"/>
            <a:ext cx="3031331" cy="5268384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42900" y="364067"/>
            <a:ext cx="2256235" cy="154940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681287" y="364067"/>
            <a:ext cx="3833813" cy="7804151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42900" y="1913467"/>
            <a:ext cx="2256235" cy="6254751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44216" y="6400800"/>
            <a:ext cx="4114800" cy="755651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344216" y="817033"/>
            <a:ext cx="4114800" cy="54864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344216" y="7156451"/>
            <a:ext cx="4114800" cy="1073149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72050" y="366185"/>
            <a:ext cx="1543050" cy="7802033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342900" y="366185"/>
            <a:ext cx="4514850" cy="7802033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42900" y="366184"/>
            <a:ext cx="6172200" cy="1524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42900" y="2133601"/>
            <a:ext cx="6172200" cy="603461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42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41271D-96A1-46DF-8644-425CA20CA77A}" type="datetimeFigureOut">
              <a:rPr lang="en-US" smtClean="0"/>
              <a:pPr/>
              <a:t>5/12/2016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343150" y="8475134"/>
            <a:ext cx="21717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914900" y="8475134"/>
            <a:ext cx="160020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5ED9EC7-019E-4CD7-802A-2E94E6E30F2D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US" sz="6000" b="1" dirty="0" smtClean="0"/>
              <a:t>Variant Vowels</a:t>
            </a:r>
            <a:endParaRPr lang="en-US" sz="6000" b="1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 smtClean="0"/>
              <a:t>Unit 20</a:t>
            </a:r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/>
          <p:cNvSpPr txBox="1"/>
          <p:nvPr/>
        </p:nvSpPr>
        <p:spPr>
          <a:xfrm>
            <a:off x="1066800" y="1676400"/>
            <a:ext cx="5029200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8000" b="1" dirty="0" smtClean="0">
                <a:latin typeface="Century Gothic" pitchFamily="34" charset="0"/>
              </a:rPr>
              <a:t>c</a:t>
            </a:r>
            <a:r>
              <a:rPr lang="en-US" sz="8000" b="1" dirty="0" smtClean="0">
                <a:solidFill>
                  <a:schemeClr val="accent1"/>
                </a:solidFill>
                <a:latin typeface="Century Gothic" pitchFamily="34" charset="0"/>
              </a:rPr>
              <a:t>ar</a:t>
            </a:r>
            <a:endParaRPr lang="en-US" sz="8000" b="1" dirty="0">
              <a:solidFill>
                <a:schemeClr val="accent1"/>
              </a:solidFill>
              <a:latin typeface="Century Gothic" pitchFamily="34" charset="0"/>
            </a:endParaRPr>
          </a:p>
        </p:txBody>
      </p:sp>
      <p:pic>
        <p:nvPicPr>
          <p:cNvPr id="4" name="Picture 3" descr="car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685800" y="2895600"/>
            <a:ext cx="5506186" cy="4124325"/>
          </a:xfrm>
          <a:prstGeom prst="rect">
            <a:avLst/>
          </a:prstGeom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</TotalTime>
  <Words>5</Words>
  <Application>Microsoft Office PowerPoint</Application>
  <PresentationFormat>On-screen Show (4:3)</PresentationFormat>
  <Paragraphs>3</Paragraphs>
  <Slides>2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3" baseType="lpstr">
      <vt:lpstr>Office Theme</vt:lpstr>
      <vt:lpstr>Variant Vowels</vt:lpstr>
      <vt:lpstr>Slide 2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Final s-Family Blends</dc:title>
  <dc:creator>ST User</dc:creator>
  <cp:lastModifiedBy>ST User</cp:lastModifiedBy>
  <cp:revision>8</cp:revision>
  <dcterms:created xsi:type="dcterms:W3CDTF">2016-05-06T15:33:41Z</dcterms:created>
  <dcterms:modified xsi:type="dcterms:W3CDTF">2016-05-12T20:02:47Z</dcterms:modified>
</cp:coreProperties>
</file>