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1" r:id="rId2"/>
  </p:sldIdLst>
  <p:sldSz cx="6858000" cy="9144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81" d="100"/>
          <a:sy n="81" d="100"/>
        </p:scale>
        <p:origin x="-1470" y="-78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2840568"/>
            <a:ext cx="5829300" cy="196003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28700" y="5181600"/>
            <a:ext cx="4800600" cy="23368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5899BA-5A0D-4B4D-B2BC-79C7D8DBA42C}" type="datetimeFigureOut">
              <a:rPr lang="en-US" smtClean="0"/>
              <a:t>11/15/2016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6540C5-D3A3-438E-9402-4F353D780FE8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5899BA-5A0D-4B4D-B2BC-79C7D8DBA42C}" type="datetimeFigureOut">
              <a:rPr lang="en-US" smtClean="0"/>
              <a:t>11/15/2016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6540C5-D3A3-438E-9402-4F353D780FE8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735" y="5875867"/>
            <a:ext cx="5829300" cy="1816100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1735" y="3875618"/>
            <a:ext cx="5829300" cy="2000249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5899BA-5A0D-4B4D-B2BC-79C7D8DBA42C}" type="datetimeFigureOut">
              <a:rPr lang="en-US" smtClean="0"/>
              <a:t>11/15/2016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6540C5-D3A3-438E-9402-4F353D780FE8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42900" y="2133601"/>
            <a:ext cx="3028950" cy="603461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86150" y="2133601"/>
            <a:ext cx="3028950" cy="603461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5899BA-5A0D-4B4D-B2BC-79C7D8DBA42C}" type="datetimeFigureOut">
              <a:rPr lang="en-US" smtClean="0"/>
              <a:t>11/15/2016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6540C5-D3A3-438E-9402-4F353D780FE8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046817"/>
            <a:ext cx="303014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2900" y="2899833"/>
            <a:ext cx="303014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83769" y="2046817"/>
            <a:ext cx="303133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83769" y="2899833"/>
            <a:ext cx="303133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5899BA-5A0D-4B4D-B2BC-79C7D8DBA42C}" type="datetimeFigureOut">
              <a:rPr lang="en-US" smtClean="0"/>
              <a:t>11/15/2016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6540C5-D3A3-438E-9402-4F353D780FE8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5899BA-5A0D-4B4D-B2BC-79C7D8DBA42C}" type="datetimeFigureOut">
              <a:rPr lang="en-US" smtClean="0"/>
              <a:t>11/15/2016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6540C5-D3A3-438E-9402-4F353D780FE8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5899BA-5A0D-4B4D-B2BC-79C7D8DBA42C}" type="datetimeFigureOut">
              <a:rPr lang="en-US" smtClean="0"/>
              <a:t>11/15/2016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6540C5-D3A3-438E-9402-4F353D780FE8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64067"/>
            <a:ext cx="2256235" cy="154940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81287" y="364067"/>
            <a:ext cx="3833813" cy="7804151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2900" y="1913467"/>
            <a:ext cx="2256235" cy="6254751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5899BA-5A0D-4B4D-B2BC-79C7D8DBA42C}" type="datetimeFigureOut">
              <a:rPr lang="en-US" smtClean="0"/>
              <a:t>11/15/2016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6540C5-D3A3-438E-9402-4F353D780FE8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44216" y="6400800"/>
            <a:ext cx="4114800" cy="755651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344216" y="817033"/>
            <a:ext cx="4114800" cy="54864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344216" y="7156451"/>
            <a:ext cx="4114800" cy="107314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5899BA-5A0D-4B4D-B2BC-79C7D8DBA42C}" type="datetimeFigureOut">
              <a:rPr lang="en-US" smtClean="0"/>
              <a:t>11/15/2016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6540C5-D3A3-438E-9402-4F353D780FE8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5899BA-5A0D-4B4D-B2BC-79C7D8DBA42C}" type="datetimeFigureOut">
              <a:rPr lang="en-US" smtClean="0"/>
              <a:t>11/15/2016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6540C5-D3A3-438E-9402-4F353D780FE8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729037" y="488951"/>
            <a:ext cx="1157288" cy="104013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7175" y="488951"/>
            <a:ext cx="3357563" cy="104013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5899BA-5A0D-4B4D-B2BC-79C7D8DBA42C}" type="datetimeFigureOut">
              <a:rPr lang="en-US" smtClean="0"/>
              <a:t>11/15/2016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6540C5-D3A3-438E-9402-4F353D780FE8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42900" y="366184"/>
            <a:ext cx="6172200" cy="1524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133601"/>
            <a:ext cx="6172200" cy="603461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42900" y="8475134"/>
            <a:ext cx="16002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F5899BA-5A0D-4B4D-B2BC-79C7D8DBA42C}" type="datetimeFigureOut">
              <a:rPr lang="en-US" smtClean="0"/>
              <a:t>11/15/2016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343150" y="8475134"/>
            <a:ext cx="21717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914900" y="8475134"/>
            <a:ext cx="16002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46540C5-D3A3-438E-9402-4F353D780FE8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1600200" y="5029200"/>
            <a:ext cx="50292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0" b="1" dirty="0" smtClean="0">
                <a:latin typeface="Century Gothic" pitchFamily="34" charset="0"/>
              </a:rPr>
              <a:t>bab</a:t>
            </a:r>
            <a:r>
              <a:rPr lang="en-US" sz="8000" b="1" dirty="0" smtClean="0">
                <a:solidFill>
                  <a:srgbClr val="FF0000"/>
                </a:solidFill>
                <a:latin typeface="Century Gothic" pitchFamily="34" charset="0"/>
              </a:rPr>
              <a:t>y</a:t>
            </a:r>
            <a:endParaRPr lang="en-US" sz="8000" b="1" dirty="0">
              <a:solidFill>
                <a:srgbClr val="FF0000"/>
              </a:solidFill>
              <a:latin typeface="Century Gothic" pitchFamily="34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838200" y="381000"/>
            <a:ext cx="35052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b="1" dirty="0" smtClean="0">
                <a:latin typeface="Century Gothic" pitchFamily="34" charset="0"/>
              </a:rPr>
              <a:t>fl</a:t>
            </a:r>
            <a:r>
              <a:rPr lang="en-US" sz="8000" b="1" dirty="0" smtClean="0">
                <a:solidFill>
                  <a:srgbClr val="FF0000"/>
                </a:solidFill>
                <a:latin typeface="Century Gothic" pitchFamily="34" charset="0"/>
              </a:rPr>
              <a:t>y</a:t>
            </a:r>
            <a:endParaRPr lang="en-US" sz="8000" b="1" dirty="0">
              <a:solidFill>
                <a:srgbClr val="FF0000"/>
              </a:solidFill>
              <a:latin typeface="Century Gothic" pitchFamily="34" charset="0"/>
            </a:endParaRPr>
          </a:p>
        </p:txBody>
      </p:sp>
      <p:sp>
        <p:nvSpPr>
          <p:cNvPr id="7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28600" y="8458200"/>
            <a:ext cx="2171700" cy="486833"/>
          </a:xfrm>
        </p:spPr>
        <p:txBody>
          <a:bodyPr/>
          <a:lstStyle/>
          <a:p>
            <a:pPr algn="l"/>
            <a:r>
              <a:rPr lang="en-US" dirty="0" smtClean="0"/>
              <a:t>Unit 19</a:t>
            </a:r>
            <a:endParaRPr lang="en-US" dirty="0"/>
          </a:p>
        </p:txBody>
      </p:sp>
      <p:pic>
        <p:nvPicPr>
          <p:cNvPr id="6" name="Picture 2" descr="http://pngimg.com/upload/fly_PNG3950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524000" y="0"/>
            <a:ext cx="4876800" cy="4876800"/>
          </a:xfrm>
          <a:prstGeom prst="rect">
            <a:avLst/>
          </a:prstGeom>
          <a:noFill/>
        </p:spPr>
      </p:pic>
      <p:pic>
        <p:nvPicPr>
          <p:cNvPr id="52226" name="Picture 2" descr="Image result for baby"/>
          <p:cNvPicPr>
            <a:picLocks noChangeAspect="1" noChangeArrowheads="1"/>
          </p:cNvPicPr>
          <p:nvPr/>
        </p:nvPicPr>
        <p:blipFill>
          <a:blip r:embed="rId3" cstate="print"/>
          <a:srcRect l="13333" r="36667"/>
          <a:stretch>
            <a:fillRect/>
          </a:stretch>
        </p:blipFill>
        <p:spPr bwMode="auto">
          <a:xfrm>
            <a:off x="228600" y="3656806"/>
            <a:ext cx="5029200" cy="5081589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</TotalTime>
  <Words>4</Words>
  <Application>Microsoft Office PowerPoint</Application>
  <PresentationFormat>On-screen Show (4:3)</PresentationFormat>
  <Paragraphs>3</Paragraphs>
  <Slides>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2" baseType="lpstr">
      <vt:lpstr>Office Theme</vt:lpstr>
      <vt:lpstr>Slide 1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ST User</dc:creator>
  <cp:lastModifiedBy>ST User</cp:lastModifiedBy>
  <cp:revision>5</cp:revision>
  <dcterms:created xsi:type="dcterms:W3CDTF">2016-11-15T17:47:07Z</dcterms:created>
  <dcterms:modified xsi:type="dcterms:W3CDTF">2016-11-15T17:50:34Z</dcterms:modified>
</cp:coreProperties>
</file>