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2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6" name="Picture 8" descr="http://ep.yimg.com/ay/yhst-39766108732789/papo-knights-and-horses-papo-armored-knight-blue-1.gif"/>
          <p:cNvPicPr>
            <a:picLocks noChangeAspect="1" noChangeArrowheads="1"/>
          </p:cNvPicPr>
          <p:nvPr/>
        </p:nvPicPr>
        <p:blipFill>
          <a:blip r:embed="rId2" cstate="print"/>
          <a:srcRect r="4615"/>
          <a:stretch>
            <a:fillRect/>
          </a:stretch>
        </p:blipFill>
        <p:spPr bwMode="auto">
          <a:xfrm>
            <a:off x="2133600" y="3657600"/>
            <a:ext cx="4724400" cy="4953000"/>
          </a:xfrm>
          <a:prstGeom prst="rect">
            <a:avLst/>
          </a:prstGeom>
          <a:noFill/>
        </p:spPr>
      </p:pic>
      <p:pic>
        <p:nvPicPr>
          <p:cNvPr id="8" name="Picture 2" descr="http://www.chowstatic.com/assets/recipe_photos/10844_tart_cranberry_pi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9600"/>
            <a:ext cx="4115055" cy="2743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724400" y="1219200"/>
            <a:ext cx="213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p</a:t>
            </a:r>
            <a:r>
              <a:rPr lang="en-US" sz="8000" b="1" dirty="0" smtClean="0">
                <a:solidFill>
                  <a:srgbClr val="FF0000"/>
                </a:solidFill>
                <a:latin typeface="Century Gothic" pitchFamily="34" charset="0"/>
              </a:rPr>
              <a:t>ie</a:t>
            </a:r>
            <a:endParaRPr lang="en-US" sz="80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5943600"/>
            <a:ext cx="350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kn</a:t>
            </a:r>
            <a:r>
              <a:rPr lang="en-US" sz="8000" b="1" dirty="0" smtClean="0">
                <a:solidFill>
                  <a:srgbClr val="FF0000"/>
                </a:solidFill>
                <a:latin typeface="Century Gothic" pitchFamily="34" charset="0"/>
              </a:rPr>
              <a:t>ight</a:t>
            </a:r>
            <a:endParaRPr lang="en-US" sz="80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8458200"/>
            <a:ext cx="2171700" cy="486833"/>
          </a:xfrm>
        </p:spPr>
        <p:txBody>
          <a:bodyPr/>
          <a:lstStyle/>
          <a:p>
            <a:pPr algn="l"/>
            <a:r>
              <a:rPr lang="en-US" dirty="0" smtClean="0"/>
              <a:t>Unit 18</a:t>
            </a:r>
            <a:endParaRPr lang="en-US" dirty="0"/>
          </a:p>
        </p:txBody>
      </p:sp>
      <p:sp>
        <p:nvSpPr>
          <p:cNvPr id="53254" name="AutoShape 6" descr="Papo armored knight - bl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 User</cp:lastModifiedBy>
  <cp:revision>4</cp:revision>
  <dcterms:created xsi:type="dcterms:W3CDTF">2016-11-15T17:47:07Z</dcterms:created>
  <dcterms:modified xsi:type="dcterms:W3CDTF">2016-11-15T17:49:46Z</dcterms:modified>
</cp:coreProperties>
</file>