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7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3048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p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ea</a:t>
            </a:r>
            <a:r>
              <a:rPr lang="en-US" sz="8000" b="1" dirty="0" smtClean="0">
                <a:latin typeface="Century Gothic" pitchFamily="34" charset="0"/>
              </a:rPr>
              <a:t>ch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4267200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sh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ee</a:t>
            </a:r>
            <a:r>
              <a:rPr lang="en-US" sz="8000" b="1" dirty="0" smtClean="0">
                <a:latin typeface="Century Gothic" pitchFamily="34" charset="0"/>
              </a:rPr>
              <a:t>p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8458200"/>
            <a:ext cx="2171700" cy="486833"/>
          </a:xfrm>
        </p:spPr>
        <p:txBody>
          <a:bodyPr/>
          <a:lstStyle/>
          <a:p>
            <a:pPr algn="l"/>
            <a:r>
              <a:rPr lang="en-US" dirty="0" smtClean="0"/>
              <a:t>Unit 17</a:t>
            </a:r>
            <a:endParaRPr lang="en-US" dirty="0"/>
          </a:p>
        </p:txBody>
      </p:sp>
      <p:pic>
        <p:nvPicPr>
          <p:cNvPr id="51202" name="Picture 2" descr="Image result for pea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4724400" cy="4724400"/>
          </a:xfrm>
          <a:prstGeom prst="rect">
            <a:avLst/>
          </a:prstGeom>
          <a:noFill/>
        </p:spPr>
      </p:pic>
      <p:pic>
        <p:nvPicPr>
          <p:cNvPr id="51204" name="Picture 4" descr="Image result for shee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3121" y="5257800"/>
            <a:ext cx="4584879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3</cp:revision>
  <dcterms:created xsi:type="dcterms:W3CDTF">2016-11-15T17:47:07Z</dcterms:created>
  <dcterms:modified xsi:type="dcterms:W3CDTF">2016-11-15T17:49:03Z</dcterms:modified>
</cp:coreProperties>
</file>