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2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Image result for children's coat"/>
          <p:cNvPicPr>
            <a:picLocks noChangeAspect="1" noChangeArrowheads="1"/>
          </p:cNvPicPr>
          <p:nvPr/>
        </p:nvPicPr>
        <p:blipFill>
          <a:blip r:embed="rId2" cstate="print"/>
          <a:srcRect t="4444" b="6667"/>
          <a:stretch>
            <a:fillRect/>
          </a:stretch>
        </p:blipFill>
        <p:spPr bwMode="auto">
          <a:xfrm>
            <a:off x="838200" y="152400"/>
            <a:ext cx="2286000" cy="2563600"/>
          </a:xfrm>
          <a:prstGeom prst="rect">
            <a:avLst/>
          </a:prstGeom>
          <a:noFill/>
        </p:spPr>
      </p:pic>
      <p:pic>
        <p:nvPicPr>
          <p:cNvPr id="50180" name="Picture 4" descr="Image result for b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819400"/>
            <a:ext cx="2135521" cy="2153620"/>
          </a:xfrm>
          <a:prstGeom prst="rect">
            <a:avLst/>
          </a:prstGeom>
          <a:noFill/>
        </p:spPr>
      </p:pic>
      <p:pic>
        <p:nvPicPr>
          <p:cNvPr id="50184" name="Picture 8" descr="Image result for gol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6324600"/>
            <a:ext cx="2590139" cy="25826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62400" y="76200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c</a:t>
            </a:r>
            <a:r>
              <a:rPr lang="en-US" sz="8000" b="1" dirty="0" smtClean="0">
                <a:solidFill>
                  <a:srgbClr val="FF0000"/>
                </a:solidFill>
                <a:latin typeface="Century Gothic" pitchFamily="34" charset="0"/>
              </a:rPr>
              <a:t>oa</a:t>
            </a:r>
            <a:r>
              <a:rPr lang="en-US" sz="8000" b="1" dirty="0" smtClean="0">
                <a:latin typeface="Century Gothic" pitchFamily="34" charset="0"/>
              </a:rPr>
              <a:t>t</a:t>
            </a:r>
            <a:endParaRPr lang="en-US" sz="80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9000" y="29718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b</a:t>
            </a:r>
            <a:r>
              <a:rPr lang="en-US" sz="8000" b="1" dirty="0" smtClean="0">
                <a:solidFill>
                  <a:srgbClr val="FF0000"/>
                </a:solidFill>
                <a:latin typeface="Century Gothic" pitchFamily="34" charset="0"/>
              </a:rPr>
              <a:t>ow</a:t>
            </a:r>
            <a:endParaRPr lang="en-US" sz="80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5200" y="51816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h</a:t>
            </a:r>
            <a:r>
              <a:rPr lang="en-US" sz="8000" b="1" dirty="0" smtClean="0">
                <a:solidFill>
                  <a:srgbClr val="FF0000"/>
                </a:solidFill>
                <a:latin typeface="Century Gothic" pitchFamily="34" charset="0"/>
              </a:rPr>
              <a:t>oe</a:t>
            </a:r>
            <a:endParaRPr lang="en-US" sz="80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5200" y="71628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g</a:t>
            </a:r>
            <a:r>
              <a:rPr lang="en-US" sz="8000" b="1" dirty="0" smtClean="0">
                <a:solidFill>
                  <a:srgbClr val="FF0000"/>
                </a:solidFill>
                <a:latin typeface="Century Gothic" pitchFamily="34" charset="0"/>
              </a:rPr>
              <a:t>old</a:t>
            </a:r>
            <a:endParaRPr lang="en-US" sz="80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2306" name="AutoShape 18" descr="http://media.tumblr.com/tumblr_m6nixrBf1Z1qcmo46.jpg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8458200"/>
            <a:ext cx="2171700" cy="486833"/>
          </a:xfrm>
        </p:spPr>
        <p:txBody>
          <a:bodyPr/>
          <a:lstStyle/>
          <a:p>
            <a:pPr algn="l"/>
            <a:r>
              <a:rPr lang="en-US" dirty="0" smtClean="0"/>
              <a:t>Unit 16</a:t>
            </a:r>
            <a:endParaRPr lang="en-US" dirty="0"/>
          </a:p>
        </p:txBody>
      </p:sp>
      <p:pic>
        <p:nvPicPr>
          <p:cNvPr id="50182" name="Picture 6" descr="Image result for garden ho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53030">
            <a:off x="-419818" y="3719441"/>
            <a:ext cx="5080754" cy="40646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 User</cp:lastModifiedBy>
  <cp:revision>2</cp:revision>
  <dcterms:created xsi:type="dcterms:W3CDTF">2016-11-15T17:47:07Z</dcterms:created>
  <dcterms:modified xsi:type="dcterms:W3CDTF">2016-11-15T17:48:39Z</dcterms:modified>
</cp:coreProperties>
</file>