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7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1752602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ch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ai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5029202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tr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ay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8458201"/>
            <a:ext cx="2171700" cy="486833"/>
          </a:xfrm>
        </p:spPr>
        <p:txBody>
          <a:bodyPr/>
          <a:lstStyle/>
          <a:p>
            <a:pPr algn="l"/>
            <a:r>
              <a:rPr lang="en-US" dirty="0" smtClean="0"/>
              <a:t>Unit 15</a:t>
            </a:r>
            <a:endParaRPr lang="en-US" dirty="0"/>
          </a:p>
        </p:txBody>
      </p:sp>
      <p:pic>
        <p:nvPicPr>
          <p:cNvPr id="48130" name="Picture 2" descr="Image result for 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18767" y="1080768"/>
            <a:ext cx="5578152" cy="3416619"/>
          </a:xfrm>
          <a:prstGeom prst="rect">
            <a:avLst/>
          </a:prstGeom>
          <a:noFill/>
        </p:spPr>
      </p:pic>
      <p:pic>
        <p:nvPicPr>
          <p:cNvPr id="48132" name="Picture 4" descr="Image result for lunch tra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72" y="5943600"/>
            <a:ext cx="6125028" cy="2796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1</cp:revision>
  <dcterms:created xsi:type="dcterms:W3CDTF">2016-11-15T17:47:07Z</dcterms:created>
  <dcterms:modified xsi:type="dcterms:W3CDTF">2016-11-15T17:47:53Z</dcterms:modified>
</cp:coreProperties>
</file>