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70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899BA-5A0D-4B4D-B2BC-79C7D8DBA42C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540C5-D3A3-438E-9402-4F353D780F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http://manpowergroupblogs.us/employment_blawg/wp-content/uploads/2012/09/Blawg-Whistle.gif"/>
          <p:cNvPicPr>
            <a:picLocks noChangeAspect="1" noChangeArrowheads="1"/>
          </p:cNvPicPr>
          <p:nvPr/>
        </p:nvPicPr>
        <p:blipFill>
          <a:blip r:embed="rId2" cstate="print"/>
          <a:srcRect l="15341" t="13636" r="13068" b="11364"/>
          <a:stretch>
            <a:fillRect/>
          </a:stretch>
        </p:blipFill>
        <p:spPr bwMode="auto">
          <a:xfrm>
            <a:off x="381000" y="6019800"/>
            <a:ext cx="3200400" cy="2514600"/>
          </a:xfrm>
          <a:prstGeom prst="rect">
            <a:avLst/>
          </a:prstGeom>
          <a:noFill/>
        </p:spPr>
      </p:pic>
      <p:pic>
        <p:nvPicPr>
          <p:cNvPr id="8" name="Picture 6" descr="https://www.weathershack.com/images/products/springfield/90110-1d.jpg"/>
          <p:cNvPicPr>
            <a:picLocks noChangeAspect="1" noChangeArrowheads="1"/>
          </p:cNvPicPr>
          <p:nvPr/>
        </p:nvPicPr>
        <p:blipFill>
          <a:blip r:embed="rId3" cstate="print"/>
          <a:srcRect l="25926" r="25926"/>
          <a:stretch>
            <a:fillRect/>
          </a:stretch>
        </p:blipFill>
        <p:spPr bwMode="auto">
          <a:xfrm>
            <a:off x="2514600" y="1676400"/>
            <a:ext cx="1981200" cy="4114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381000"/>
            <a:ext cx="685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FF0000"/>
                </a:solidFill>
                <a:latin typeface="Century Gothic" pitchFamily="34" charset="0"/>
              </a:rPr>
              <a:t>th</a:t>
            </a:r>
            <a:r>
              <a:rPr lang="en-US" sz="8000" b="1" dirty="0" smtClean="0">
                <a:latin typeface="Century Gothic" pitchFamily="34" charset="0"/>
              </a:rPr>
              <a:t>ermometer</a:t>
            </a:r>
            <a:endParaRPr lang="en-US" sz="8000" b="1" dirty="0"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0400" y="6477000"/>
            <a:ext cx="365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FF0000"/>
                </a:solidFill>
                <a:latin typeface="Century Gothic" pitchFamily="34" charset="0"/>
              </a:rPr>
              <a:t>wh</a:t>
            </a:r>
            <a:r>
              <a:rPr lang="en-US" sz="8000" b="1" dirty="0" smtClean="0">
                <a:latin typeface="Century Gothic" pitchFamily="34" charset="0"/>
              </a:rPr>
              <a:t>istle</a:t>
            </a:r>
            <a:endParaRPr lang="en-US" sz="8000" b="1" dirty="0">
              <a:latin typeface="Century Gothic" pitchFamily="3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8458200"/>
            <a:ext cx="2171700" cy="486833"/>
          </a:xfrm>
        </p:spPr>
        <p:txBody>
          <a:bodyPr/>
          <a:lstStyle/>
          <a:p>
            <a:pPr algn="l"/>
            <a:r>
              <a:rPr lang="en-US" dirty="0" smtClean="0"/>
              <a:t>Unit 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 User</cp:lastModifiedBy>
  <cp:revision>7</cp:revision>
  <dcterms:created xsi:type="dcterms:W3CDTF">2016-11-15T17:47:07Z</dcterms:created>
  <dcterms:modified xsi:type="dcterms:W3CDTF">2016-11-15T17:55:14Z</dcterms:modified>
</cp:coreProperties>
</file>